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9" r:id="rId3"/>
    <p:sldId id="273" r:id="rId4"/>
    <p:sldId id="258" r:id="rId5"/>
    <p:sldId id="284" r:id="rId6"/>
    <p:sldId id="285" r:id="rId7"/>
    <p:sldId id="280" r:id="rId8"/>
    <p:sldId id="283" r:id="rId9"/>
    <p:sldId id="263" r:id="rId10"/>
    <p:sldId id="268" r:id="rId11"/>
    <p:sldId id="262" r:id="rId12"/>
    <p:sldId id="267" r:id="rId13"/>
    <p:sldId id="265" r:id="rId14"/>
    <p:sldId id="277" r:id="rId15"/>
    <p:sldId id="278" r:id="rId16"/>
    <p:sldId id="282" r:id="rId17"/>
    <p:sldId id="274" r:id="rId18"/>
    <p:sldId id="271" r:id="rId19"/>
    <p:sldId id="276" r:id="rId20"/>
    <p:sldId id="272" r:id="rId21"/>
    <p:sldId id="266" r:id="rId22"/>
    <p:sldId id="257" r:id="rId23"/>
    <p:sldId id="270" r:id="rId24"/>
    <p:sldId id="259" r:id="rId25"/>
    <p:sldId id="264" r:id="rId26"/>
    <p:sldId id="269" r:id="rId27"/>
    <p:sldId id="275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94201"/>
    <a:srgbClr val="FF0000"/>
    <a:srgbClr val="800000"/>
    <a:srgbClr val="FF3300"/>
    <a:srgbClr val="FF6600"/>
    <a:srgbClr val="00B05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4" autoAdjust="0"/>
    <p:restoredTop sz="96704" autoAdjust="0"/>
  </p:normalViewPr>
  <p:slideViewPr>
    <p:cSldViewPr snapToGrid="0">
      <p:cViewPr>
        <p:scale>
          <a:sx n="107" d="100"/>
          <a:sy n="107" d="100"/>
        </p:scale>
        <p:origin x="1152" y="50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D1980-EC96-1044-908F-E1A89BA1A9BB}" type="datetimeFigureOut">
              <a:rPr lang="en-KR" smtClean="0"/>
              <a:t>12/4/25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0FEE6-D250-9C44-8F0B-7794AB05D82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94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what you want to do -&gt; defect.</a:t>
            </a:r>
            <a:br>
              <a:rPr lang="en-KR" dirty="0"/>
            </a:br>
            <a:r>
              <a:rPr lang="en-KR" dirty="0"/>
              <a:t>current flowing image -&gt; joule heating.</a:t>
            </a:r>
            <a:br>
              <a:rPr lang="en-KR" dirty="0"/>
            </a:br>
            <a:r>
              <a:rPr lang="en-US" dirty="0"/>
              <a:t>S</a:t>
            </a:r>
            <a:r>
              <a:rPr lang="en-KR" dirty="0"/>
              <a:t>ame sample image (hbn, ws2)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82832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438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alibration of tempeature instead of schematic, PL spectrum depending on the temperature.</a:t>
            </a:r>
            <a:endParaRPr lang="en-US" dirty="0"/>
          </a:p>
          <a:p>
            <a:r>
              <a:rPr lang="en-US" dirty="0"/>
              <a:t> </a:t>
            </a:r>
            <a:r>
              <a:rPr lang="ko-KR" altLang="en-US" dirty="0"/>
              <a:t>두개 </a:t>
            </a:r>
            <a:r>
              <a:rPr lang="en-US" altLang="ko-KR" dirty="0"/>
              <a:t>3-1. 3-4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918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154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7217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KR" dirty="0"/>
              <a:t>rror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2484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alibration of tempeature instead of schematic, PL spectrum depending on the temperature.</a:t>
            </a:r>
            <a:endParaRPr lang="en-US" dirty="0"/>
          </a:p>
          <a:p>
            <a:r>
              <a:rPr lang="en-US" dirty="0"/>
              <a:t> </a:t>
            </a:r>
            <a:r>
              <a:rPr lang="ko-KR" altLang="en-US" dirty="0"/>
              <a:t>두개 </a:t>
            </a:r>
            <a:r>
              <a:rPr lang="en-US" altLang="ko-KR" dirty="0"/>
              <a:t>3-1. 3-4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9778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what you want to do -&gt; defect.</a:t>
            </a:r>
            <a:br>
              <a:rPr lang="en-KR" dirty="0"/>
            </a:br>
            <a:r>
              <a:rPr lang="en-KR" dirty="0"/>
              <a:t>current flowing image -&gt; joule heating.</a:t>
            </a:r>
            <a:br>
              <a:rPr lang="en-KR" dirty="0"/>
            </a:br>
            <a:r>
              <a:rPr lang="en-US" dirty="0"/>
              <a:t>S</a:t>
            </a:r>
            <a:r>
              <a:rPr lang="en-KR" dirty="0"/>
              <a:t>ame sample image (hbn, ws2)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7768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613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0FEE6-D250-9C44-8F0B-7794AB05D825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061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A1272-D164-4FCE-BACF-0900DF013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019612-83F1-463D-B801-D13B850F2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64B325-6AF9-4C82-988F-B7CBEE5F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FD7BC0-9F38-47C6-AA68-B75D87E3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5E6424-92D3-441F-A402-8D01E683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C71C0-F240-4565-9D29-FE9DE285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C7A3949-C21F-4D35-861F-26154D043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2FC29-4E20-4138-A395-6C50FDA4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8E1F5D-BC4D-4114-A7CA-AA7D08EB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A3A787-6D3B-4B1F-8A80-85EC234E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B90892-AEFF-46A6-AC9C-1CE1F8C08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BD16E2-208B-4442-813A-70DD21636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86FCB-D943-4A25-8C67-E3EF26F3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5BB5EE-CFE1-47B4-B40E-4F4C43F1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B38ADC-15C4-415B-9CAB-8F2BFF25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4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A3F0D-9855-489B-84CF-6A13BBBA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8159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B66546-EA2B-4D8F-9B20-59C795B79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EE8D0D-FAE5-4422-A329-6E917EB4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222797-E72A-486A-8C51-41407F38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7CF4D0-A4E9-4D74-A795-6E33A3EB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2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F284DE-81F6-41AA-BD3C-4F4A2C79E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FF1A3B-1FF7-42BF-847C-06A8B0F40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03243E-1341-4B86-A60D-311E940E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50E19E-8F54-43E2-AD63-0B558BEE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AAEAF9-EF3E-4159-9111-7AD8B103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FBAE3-E226-4ECE-9276-09076D8D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3A794E-EC5D-4B24-A67C-D4F9AF172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D2F2C1-AD70-4A05-AAEC-B7EEB9873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B1461B-5A4C-4C4B-8CA3-26B93D34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C30976-A1EE-419D-9FEB-A7149B1D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BB580C-7367-4DB5-A698-2E2F29D5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9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B09F8-D4DB-408C-B39F-C788A745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71B145-D16C-4A7E-BB00-AD8CF0EAD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7F6159-F43A-4C82-AE48-3B173063F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E51CBF-45BD-4ABA-B844-3BD60D9E2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B45C3BE-79EE-4BE3-9175-FFB0FCAA5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0B3CE28-711B-4582-8462-60A99BE7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6FF236-1EC5-4E3B-8652-5E6B2B54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5B0ED8-7069-48E1-B1B0-7F3A577E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1F5E6-CB43-48A1-89F0-D7A48044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BCABB5A-0C41-47DA-98C0-9C361DBA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6EEDC9-96CA-4C53-A32F-C72CE587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BA4A34-FD05-453C-8A40-B8ABACF21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B9A014A-42FE-4E7F-9A05-6BEBF7B24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7D17E6-AD7F-4D56-A097-33D56991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CCA84-8E0D-48CF-BEA8-E7F63CC09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2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1D0CC-4762-4022-8870-375F66D1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ACD069-E26C-4B74-BD23-692675E8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F00D5C9-AE04-494E-9A7C-3B68240D2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4A5337-8995-4584-9020-21B5F6F7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72BC4-4F84-4414-B637-2ED95796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85725A-F4F8-4A23-8F06-6F9A2551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F08CCD-3F95-4EA6-A88B-4195612E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677E92F-F5E0-4C28-BEBE-E4966D1A3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196BC4-94EB-4AA6-A7A8-F3E8B284E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E27FDF-5807-42AA-BDC1-BF786F1E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DC10FE-8A34-48B3-9592-08845E319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FBBA33-D876-4AE4-974E-96FC4982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2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1E2387A-4684-4086-9A4A-825FB1BD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A26A12-4241-4441-B969-1792428AE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B572F-3D93-44D1-A8D7-DDC74D47C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08073-22DE-4FCA-B30A-4594AAA263E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F5F7A7-6713-435C-866A-5524DB808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99289D-FCDC-4E2A-9D35-868E152E4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C3478-C6DB-48D6-A605-5FBD1FC10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7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4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00.png"/><Relationship Id="rId3" Type="http://schemas.openxmlformats.org/officeDocument/2006/relationships/image" Target="../media/image300.png"/><Relationship Id="rId7" Type="http://schemas.openxmlformats.org/officeDocument/2006/relationships/image" Target="../media/image43.emf"/><Relationship Id="rId12" Type="http://schemas.openxmlformats.org/officeDocument/2006/relationships/image" Target="../media/image390.png"/><Relationship Id="rId17" Type="http://schemas.openxmlformats.org/officeDocument/2006/relationships/image" Target="../media/image440.png"/><Relationship Id="rId2" Type="http://schemas.openxmlformats.org/officeDocument/2006/relationships/image" Target="../media/image41.emf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0.png"/><Relationship Id="rId5" Type="http://schemas.openxmlformats.org/officeDocument/2006/relationships/image" Target="../media/image42.emf"/><Relationship Id="rId15" Type="http://schemas.openxmlformats.org/officeDocument/2006/relationships/image" Target="../media/image420.png"/><Relationship Id="rId10" Type="http://schemas.openxmlformats.org/officeDocument/2006/relationships/image" Target="../media/image37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5.png"/><Relationship Id="rId4" Type="http://schemas.openxmlformats.org/officeDocument/2006/relationships/image" Target="../media/image4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46.emf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47.emf"/><Relationship Id="rId4" Type="http://schemas.openxmlformats.org/officeDocument/2006/relationships/image" Target="../media/image2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20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1.PNG"/><Relationship Id="rId12" Type="http://schemas.openxmlformats.org/officeDocument/2006/relationships/image" Target="../media/image57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0.png"/><Relationship Id="rId14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71.emf"/><Relationship Id="rId5" Type="http://schemas.openxmlformats.org/officeDocument/2006/relationships/image" Target="../media/image450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3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70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.emf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211.png"/><Relationship Id="rId17" Type="http://schemas.openxmlformats.org/officeDocument/2006/relationships/image" Target="../media/image2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1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21.png"/><Relationship Id="rId5" Type="http://schemas.openxmlformats.org/officeDocument/2006/relationships/image" Target="../media/image15.emf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4" Type="http://schemas.openxmlformats.org/officeDocument/2006/relationships/image" Target="../media/image14.emf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1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12" Type="http://schemas.openxmlformats.org/officeDocument/2006/relationships/image" Target="../media/image3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26.emf"/><Relationship Id="rId9" Type="http://schemas.openxmlformats.org/officeDocument/2006/relationships/image" Target="../media/image31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33.png"/><Relationship Id="rId3" Type="http://schemas.openxmlformats.org/officeDocument/2006/relationships/image" Target="../media/image33.emf"/><Relationship Id="rId7" Type="http://schemas.openxmlformats.org/officeDocument/2006/relationships/image" Target="../media/image28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image" Target="../media/image311.png"/><Relationship Id="rId5" Type="http://schemas.openxmlformats.org/officeDocument/2006/relationships/image" Target="../media/image28.emf"/><Relationship Id="rId10" Type="http://schemas.openxmlformats.org/officeDocument/2006/relationships/image" Target="../media/image251.png"/><Relationship Id="rId4" Type="http://schemas.openxmlformats.org/officeDocument/2006/relationships/image" Target="../media/image27.emf"/><Relationship Id="rId9" Type="http://schemas.openxmlformats.org/officeDocument/2006/relationships/image" Target="../media/image302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8.emf"/><Relationship Id="rId3" Type="http://schemas.openxmlformats.org/officeDocument/2006/relationships/image" Target="../media/image35.emf"/><Relationship Id="rId7" Type="http://schemas.openxmlformats.org/officeDocument/2006/relationships/image" Target="../media/image42.png"/><Relationship Id="rId12" Type="http://schemas.openxmlformats.org/officeDocument/2006/relationships/image" Target="../media/image17.png"/><Relationship Id="rId17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160.png"/><Relationship Id="rId5" Type="http://schemas.openxmlformats.org/officeDocument/2006/relationships/image" Target="../media/image210.png"/><Relationship Id="rId15" Type="http://schemas.openxmlformats.org/officeDocument/2006/relationships/image" Target="../media/image36.emf"/><Relationship Id="rId10" Type="http://schemas.openxmlformats.org/officeDocument/2006/relationships/image" Target="../media/image15.png"/><Relationship Id="rId4" Type="http://schemas.openxmlformats.org/officeDocument/2006/relationships/image" Target="../media/image190.png"/><Relationship Id="rId1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90667-3DA6-4018-B786-5064E489B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 for an article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6DED74-9952-46FD-A4A4-0DD12661BB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20251208</a:t>
            </a:r>
          </a:p>
          <a:p>
            <a:endParaRPr lang="en-US" dirty="0"/>
          </a:p>
          <a:p>
            <a:r>
              <a:rPr lang="en-US" dirty="0" err="1"/>
              <a:t>Gyeongjun</a:t>
            </a:r>
            <a:r>
              <a:rPr lang="en-US" dirty="0"/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95979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D560-7423-E1B8-E4D3-9193F205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D79C-51AC-AFB3-C617-A2FBF3196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983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5562F2-F856-49BB-BF02-11AA9FB4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dependent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re 1">
                <a:extLst>
                  <a:ext uri="{FF2B5EF4-FFF2-40B4-BE49-F238E27FC236}">
                    <a16:creationId xmlns:a16="http://schemas.microsoft.com/office/drawing/2014/main" id="{7E369331-2B1A-4DC9-A764-DBC66348B1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320" y="974214"/>
                <a:ext cx="10515600" cy="7923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400" dirty="0">
                    <a:solidFill>
                      <a:srgbClr val="0000FF"/>
                    </a:solidFill>
                  </a:rPr>
                  <a:t>PL (power dependence)</a:t>
                </a:r>
                <a:r>
                  <a:rPr lang="en-US" sz="1400" dirty="0"/>
                  <a:t>, 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</a:rPr>
                      <m:t>=503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</a:rPr>
                      <m:t>=0.015 − 15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, 20250207</a:t>
                </a:r>
              </a:p>
            </p:txBody>
          </p:sp>
        </mc:Choice>
        <mc:Fallback xmlns="">
          <p:sp>
            <p:nvSpPr>
              <p:cNvPr id="4" name="Titre 1">
                <a:extLst>
                  <a:ext uri="{FF2B5EF4-FFF2-40B4-BE49-F238E27FC236}">
                    <a16:creationId xmlns:a16="http://schemas.microsoft.com/office/drawing/2014/main" id="{7E369331-2B1A-4DC9-A764-DBC66348B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0" y="974214"/>
                <a:ext cx="10515600" cy="792343"/>
              </a:xfrm>
              <a:prstGeom prst="rect">
                <a:avLst/>
              </a:prstGeom>
              <a:blipFill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26EDB0F-6F41-464A-960A-E8E3AC83E54E}"/>
                  </a:ext>
                </a:extLst>
              </p:cNvPr>
              <p:cNvSpPr txBox="1"/>
              <p:nvPr/>
            </p:nvSpPr>
            <p:spPr>
              <a:xfrm>
                <a:off x="7739832" y="5847625"/>
                <a:ext cx="3224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Minimum linewidth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𝒎𝒆𝑽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A26EDB0F-6F41-464A-960A-E8E3AC83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32" y="5847625"/>
                <a:ext cx="3224409" cy="369332"/>
              </a:xfrm>
              <a:prstGeom prst="rect">
                <a:avLst/>
              </a:prstGeom>
              <a:blipFill>
                <a:blip r:embed="rId3"/>
                <a:stretch>
                  <a:fillRect l="-17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37575680-422C-45C5-8041-E63D238D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4" y="1467852"/>
            <a:ext cx="5943864" cy="45644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6DDB287-0EBC-4AA4-B5AB-CADACE769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292" y="1467851"/>
            <a:ext cx="5943864" cy="4564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DCF5DC7-714E-42F3-BBBB-62ADEA969A53}"/>
                  </a:ext>
                </a:extLst>
              </p:cNvPr>
              <p:cNvSpPr txBox="1"/>
              <p:nvPr/>
            </p:nvSpPr>
            <p:spPr>
              <a:xfrm>
                <a:off x="7739832" y="1242567"/>
                <a:ext cx="2913683" cy="523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𝑟𝑒𝑝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DCF5DC7-714E-42F3-BBBB-62ADEA969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32" y="1242567"/>
                <a:ext cx="2913683" cy="523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2A5E87F-D721-4A9D-BC87-4DDC684F4B76}"/>
                  </a:ext>
                </a:extLst>
              </p:cNvPr>
              <p:cNvSpPr txBox="1"/>
              <p:nvPr/>
            </p:nvSpPr>
            <p:spPr>
              <a:xfrm>
                <a:off x="7902848" y="3429000"/>
                <a:ext cx="2472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=6.918×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2A5E87F-D721-4A9D-BC87-4DDC684F4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848" y="3429000"/>
                <a:ext cx="247240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54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733C0751-9FD2-49E7-88BA-2C21B2B2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83" y="5580627"/>
            <a:ext cx="4924717" cy="25840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53E2FE8-D76D-4E67-883A-C27C9CC8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TRPL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re 1">
                <a:extLst>
                  <a:ext uri="{FF2B5EF4-FFF2-40B4-BE49-F238E27FC236}">
                    <a16:creationId xmlns:a16="http://schemas.microsoft.com/office/drawing/2014/main" id="{A04882C3-2931-4556-BDB0-83AF2254C4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96681"/>
                <a:ext cx="5562600" cy="7923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 dirty="0">
                    <a:solidFill>
                      <a:srgbClr val="0000FF"/>
                    </a:solidFill>
                  </a:rPr>
                  <a:t>TRPL, </a:t>
                </a:r>
                <a:r>
                  <a:rPr lang="en-US" sz="1600" dirty="0"/>
                  <a:t>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=503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dirty="0"/>
                  <a:t>, 5s, 20250210</a:t>
                </a:r>
              </a:p>
            </p:txBody>
          </p:sp>
        </mc:Choice>
        <mc:Fallback xmlns="">
          <p:sp>
            <p:nvSpPr>
              <p:cNvPr id="16" name="Titre 1">
                <a:extLst>
                  <a:ext uri="{FF2B5EF4-FFF2-40B4-BE49-F238E27FC236}">
                    <a16:creationId xmlns:a16="http://schemas.microsoft.com/office/drawing/2014/main" id="{A04882C3-2931-4556-BDB0-83AF2254C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6681"/>
                <a:ext cx="5562600" cy="792343"/>
              </a:xfrm>
              <a:prstGeom prst="rect">
                <a:avLst/>
              </a:prstGeom>
              <a:blipFill>
                <a:blip r:embed="rId3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7D14347-A041-44C7-B039-F5ADC7E0A5FF}"/>
                  </a:ext>
                </a:extLst>
              </p:cNvPr>
              <p:cNvSpPr txBox="1"/>
              <p:nvPr/>
            </p:nvSpPr>
            <p:spPr>
              <a:xfrm>
                <a:off x="9022855" y="6057712"/>
                <a:ext cx="1146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𝒏𝒔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7D14347-A041-44C7-B039-F5ADC7E0A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855" y="6057712"/>
                <a:ext cx="1146147" cy="276999"/>
              </a:xfrm>
              <a:prstGeom prst="rect">
                <a:avLst/>
              </a:prstGeom>
              <a:blipFill>
                <a:blip r:embed="rId4"/>
                <a:stretch>
                  <a:fillRect l="-2660" r="-319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e 24">
            <a:extLst>
              <a:ext uri="{FF2B5EF4-FFF2-40B4-BE49-F238E27FC236}">
                <a16:creationId xmlns:a16="http://schemas.microsoft.com/office/drawing/2014/main" id="{14C8B6BC-397A-463A-9F89-BF89462D375B}"/>
              </a:ext>
            </a:extLst>
          </p:cNvPr>
          <p:cNvGrpSpPr/>
          <p:nvPr/>
        </p:nvGrpSpPr>
        <p:grpSpPr>
          <a:xfrm>
            <a:off x="6601136" y="1353309"/>
            <a:ext cx="4793304" cy="2046895"/>
            <a:chOff x="6351253" y="653165"/>
            <a:chExt cx="5828440" cy="233137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D66A149-4D1C-4D9D-83F2-5FD3F7D2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1253" y="653165"/>
              <a:ext cx="5828440" cy="2331376"/>
            </a:xfrm>
            <a:prstGeom prst="rect">
              <a:avLst/>
            </a:prstGeom>
          </p:spPr>
        </p:pic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96429646-BB4A-480C-9517-72C95DB14A5B}"/>
                </a:ext>
              </a:extLst>
            </p:cNvPr>
            <p:cNvGrpSpPr/>
            <p:nvPr/>
          </p:nvGrpSpPr>
          <p:grpSpPr>
            <a:xfrm>
              <a:off x="7659804" y="781931"/>
              <a:ext cx="660493" cy="1466626"/>
              <a:chOff x="7659804" y="781931"/>
              <a:chExt cx="660493" cy="14666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0D61CD-3AD8-4FC0-806A-7E8559F608E4}"/>
                  </a:ext>
                </a:extLst>
              </p:cNvPr>
              <p:cNvSpPr/>
              <p:nvPr/>
            </p:nvSpPr>
            <p:spPr>
              <a:xfrm>
                <a:off x="8161801" y="781931"/>
                <a:ext cx="158496" cy="1466626"/>
              </a:xfrm>
              <a:prstGeom prst="rect">
                <a:avLst/>
              </a:prstGeom>
              <a:solidFill>
                <a:srgbClr val="0000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ZoneTexte 21">
                    <a:extLst>
                      <a:ext uri="{FF2B5EF4-FFF2-40B4-BE49-F238E27FC236}">
                        <a16:creationId xmlns:a16="http://schemas.microsoft.com/office/drawing/2014/main" id="{22123D4E-A1B6-4D94-8C12-328583BFEF2C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804" y="866651"/>
                    <a:ext cx="649388" cy="4206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ZoneTexte 21">
                    <a:extLst>
                      <a:ext uri="{FF2B5EF4-FFF2-40B4-BE49-F238E27FC236}">
                        <a16:creationId xmlns:a16="http://schemas.microsoft.com/office/drawing/2014/main" id="{22123D4E-A1B6-4D94-8C12-328583BFE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804" y="866651"/>
                    <a:ext cx="649388" cy="42066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19D0170-47A3-45DD-81C0-7D47A5191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212093"/>
            <a:ext cx="5216002" cy="255251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7F9BAB-A785-4D89-AE9B-6AA8F739D627}"/>
              </a:ext>
            </a:extLst>
          </p:cNvPr>
          <p:cNvSpPr/>
          <p:nvPr/>
        </p:nvSpPr>
        <p:spPr>
          <a:xfrm>
            <a:off x="9145960" y="1467121"/>
            <a:ext cx="323160" cy="1275747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CDB035-25E8-4E88-93F0-D63DA28C749B}"/>
              </a:ext>
            </a:extLst>
          </p:cNvPr>
          <p:cNvSpPr/>
          <p:nvPr/>
        </p:nvSpPr>
        <p:spPr>
          <a:xfrm>
            <a:off x="9960688" y="1466363"/>
            <a:ext cx="250985" cy="1287664"/>
          </a:xfrm>
          <a:prstGeom prst="rect">
            <a:avLst/>
          </a:prstGeom>
          <a:solidFill>
            <a:schemeClr val="bg1">
              <a:lumMod val="5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7AEEA7D-5318-4CED-A554-DCF7FB359B96}"/>
              </a:ext>
            </a:extLst>
          </p:cNvPr>
          <p:cNvGrpSpPr/>
          <p:nvPr/>
        </p:nvGrpSpPr>
        <p:grpSpPr>
          <a:xfrm>
            <a:off x="183043" y="1341760"/>
            <a:ext cx="6039619" cy="6611443"/>
            <a:chOff x="183043" y="1319517"/>
            <a:chExt cx="6039619" cy="661144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12793373-4DC4-443F-96FF-80B8648C2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1" t="8017" r="52831" b="23333"/>
            <a:stretch/>
          </p:blipFill>
          <p:spPr>
            <a:xfrm>
              <a:off x="183043" y="1319517"/>
              <a:ext cx="6039619" cy="66114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C6850436-0CF1-4459-8709-18655F281F29}"/>
                    </a:ext>
                  </a:extLst>
                </p:cNvPr>
                <p:cNvSpPr txBox="1"/>
                <p:nvPr/>
              </p:nvSpPr>
              <p:spPr>
                <a:xfrm>
                  <a:off x="1678787" y="6701902"/>
                  <a:ext cx="534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C6850436-0CF1-4459-8709-18655F281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787" y="6701902"/>
                  <a:ext cx="53405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977EA23F-C3DC-40EE-B178-8EC0796F2564}"/>
                    </a:ext>
                  </a:extLst>
                </p:cNvPr>
                <p:cNvSpPr txBox="1"/>
                <p:nvPr/>
              </p:nvSpPr>
              <p:spPr>
                <a:xfrm>
                  <a:off x="3519402" y="6768361"/>
                  <a:ext cx="314252" cy="2778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977EA23F-C3DC-40EE-B178-8EC0796F2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402" y="6768361"/>
                  <a:ext cx="314252" cy="277897"/>
                </a:xfrm>
                <a:prstGeom prst="rect">
                  <a:avLst/>
                </a:prstGeom>
                <a:blipFill>
                  <a:blip r:embed="rId10"/>
                  <a:stretch>
                    <a:fillRect l="-17308" t="-2174" r="-5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785E9B0E-58F9-4828-A217-4147616F43ED}"/>
                    </a:ext>
                  </a:extLst>
                </p:cNvPr>
                <p:cNvSpPr txBox="1"/>
                <p:nvPr/>
              </p:nvSpPr>
              <p:spPr>
                <a:xfrm>
                  <a:off x="3833654" y="6769259"/>
                  <a:ext cx="3219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785E9B0E-58F9-4828-A217-4147616F4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3654" y="6769259"/>
                  <a:ext cx="32194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8868" t="-4348" r="-377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390C764A-9BC5-46A9-9B29-9B18AD21FCCA}"/>
                    </a:ext>
                  </a:extLst>
                </p:cNvPr>
                <p:cNvSpPr txBox="1"/>
                <p:nvPr/>
              </p:nvSpPr>
              <p:spPr>
                <a:xfrm>
                  <a:off x="4720121" y="6716005"/>
                  <a:ext cx="320344" cy="2839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390C764A-9BC5-46A9-9B29-9B18AD21FC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0121" y="6716005"/>
                  <a:ext cx="320344" cy="283989"/>
                </a:xfrm>
                <a:prstGeom prst="rect">
                  <a:avLst/>
                </a:prstGeom>
                <a:blipFill>
                  <a:blip r:embed="rId12"/>
                  <a:stretch>
                    <a:fillRect l="-16981" t="-2128" r="-7547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4EE2271-EDCD-405E-838C-741F038A0993}"/>
                  </a:ext>
                </a:extLst>
              </p:cNvPr>
              <p:cNvSpPr txBox="1"/>
              <p:nvPr/>
            </p:nvSpPr>
            <p:spPr>
              <a:xfrm>
                <a:off x="9056278" y="1942861"/>
                <a:ext cx="487569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F4EE2271-EDCD-405E-838C-741F038A0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278" y="1942861"/>
                <a:ext cx="487569" cy="3755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0F4480B1-8840-44EE-B3E5-B5420C6E31B9}"/>
                  </a:ext>
                </a:extLst>
              </p:cNvPr>
              <p:cNvSpPr txBox="1"/>
              <p:nvPr/>
            </p:nvSpPr>
            <p:spPr>
              <a:xfrm>
                <a:off x="9255080" y="2164282"/>
                <a:ext cx="497187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0F4480B1-8840-44EE-B3E5-B5420C6E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080" y="2164282"/>
                <a:ext cx="497187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CA2EB78A-78D5-4194-A081-5E08B6F740F6}"/>
                  </a:ext>
                </a:extLst>
              </p:cNvPr>
              <p:cNvSpPr txBox="1"/>
              <p:nvPr/>
            </p:nvSpPr>
            <p:spPr>
              <a:xfrm>
                <a:off x="9867804" y="2166215"/>
                <a:ext cx="5196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CA2EB78A-78D5-4194-A081-5E08B6F7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804" y="2166215"/>
                <a:ext cx="519629" cy="387798"/>
              </a:xfrm>
              <a:prstGeom prst="rect">
                <a:avLst/>
              </a:prstGeom>
              <a:blipFill>
                <a:blip r:embed="rId1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droit avec flèche 19">
            <a:extLst>
              <a:ext uri="{FF2B5EF4-FFF2-40B4-BE49-F238E27FC236}">
                <a16:creationId xmlns:a16="http://schemas.microsoft.com/office/drawing/2014/main" id="{DAE886DD-AD7E-467C-93D1-0A370DFDE8FF}"/>
              </a:ext>
            </a:extLst>
          </p:cNvPr>
          <p:cNvCxnSpPr>
            <a:cxnSpLocks/>
          </p:cNvCxnSpPr>
          <p:nvPr/>
        </p:nvCxnSpPr>
        <p:spPr>
          <a:xfrm>
            <a:off x="8079969" y="3620982"/>
            <a:ext cx="23091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20">
                <a:extLst>
                  <a:ext uri="{FF2B5EF4-FFF2-40B4-BE49-F238E27FC236}">
                    <a16:creationId xmlns:a16="http://schemas.microsoft.com/office/drawing/2014/main" id="{555F3891-AE21-4BDE-8AE5-38110C5F3DC9}"/>
                  </a:ext>
                </a:extLst>
              </p:cNvPr>
              <p:cNvSpPr txBox="1"/>
              <p:nvPr/>
            </p:nvSpPr>
            <p:spPr>
              <a:xfrm>
                <a:off x="7790033" y="3289920"/>
                <a:ext cx="913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300 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𝑝𝑠</m:t>
                      </m:r>
                    </m:oMath>
                  </m:oMathPara>
                </a14:m>
                <a:endParaRPr lang="fr-FR" i="1" dirty="0">
                  <a:latin typeface="LM Roman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7" name="ZoneTexte 20">
                <a:extLst>
                  <a:ext uri="{FF2B5EF4-FFF2-40B4-BE49-F238E27FC236}">
                    <a16:creationId xmlns:a16="http://schemas.microsoft.com/office/drawing/2014/main" id="{555F3891-AE21-4BDE-8AE5-38110C5F3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033" y="3289920"/>
                <a:ext cx="913968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itre 1">
                <a:extLst>
                  <a:ext uri="{FF2B5EF4-FFF2-40B4-BE49-F238E27FC236}">
                    <a16:creationId xmlns:a16="http://schemas.microsoft.com/office/drawing/2014/main" id="{05822D80-62DC-47D9-BDCD-38112196F7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8376" y="1708822"/>
                <a:ext cx="2177276" cy="7923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en-US" sz="1800" dirty="0">
                    <a:solidFill>
                      <a:schemeClr val="bg1"/>
                    </a:solidFill>
                  </a:rPr>
                  <a:t>3.64K, </a:t>
                </a:r>
                <a:br>
                  <a:rPr lang="en-US" sz="18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=503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nm,</a:t>
                </a:r>
                <a:b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, 5s </a:t>
                </a:r>
              </a:p>
            </p:txBody>
          </p:sp>
        </mc:Choice>
        <mc:Fallback xmlns="">
          <p:sp>
            <p:nvSpPr>
              <p:cNvPr id="39" name="Titre 1">
                <a:extLst>
                  <a:ext uri="{FF2B5EF4-FFF2-40B4-BE49-F238E27FC236}">
                    <a16:creationId xmlns:a16="http://schemas.microsoft.com/office/drawing/2014/main" id="{05822D80-62DC-47D9-BDCD-38112196F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376" y="1708822"/>
                <a:ext cx="2177276" cy="792343"/>
              </a:xfrm>
              <a:prstGeom prst="rect">
                <a:avLst/>
              </a:prstGeom>
              <a:blipFill>
                <a:blip r:embed="rId17"/>
                <a:stretch>
                  <a:fillRect t="-9231" r="-476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09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8A6C2993-0859-430A-B076-9A507D17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11" y="1409703"/>
            <a:ext cx="8057099" cy="49059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11E84B7-4A7B-4357-849C-F2E1740B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G2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13263A-568B-472A-B18D-D63299E1B428}"/>
                  </a:ext>
                </a:extLst>
              </p:cNvPr>
              <p:cNvSpPr/>
              <p:nvPr/>
            </p:nvSpPr>
            <p:spPr>
              <a:xfrm>
                <a:off x="870032" y="4766144"/>
                <a:ext cx="3560077" cy="859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13263A-568B-472A-B18D-D63299E1B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32" y="4766144"/>
                <a:ext cx="3560077" cy="859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F4E5DA9-4684-44D2-8C58-AAB1C3AAF796}"/>
              </a:ext>
            </a:extLst>
          </p:cNvPr>
          <p:cNvSpPr/>
          <p:nvPr/>
        </p:nvSpPr>
        <p:spPr>
          <a:xfrm>
            <a:off x="860411" y="4340537"/>
            <a:ext cx="3401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Second order correlation function</a:t>
            </a:r>
          </a:p>
        </p:txBody>
      </p:sp>
      <p:sp>
        <p:nvSpPr>
          <p:cNvPr id="7" name="ZoneTexte 8">
            <a:extLst>
              <a:ext uri="{FF2B5EF4-FFF2-40B4-BE49-F238E27FC236}">
                <a16:creationId xmlns:a16="http://schemas.microsoft.com/office/drawing/2014/main" id="{6B363B7F-78F3-4C9B-872A-CD88825243F8}"/>
              </a:ext>
            </a:extLst>
          </p:cNvPr>
          <p:cNvSpPr txBox="1"/>
          <p:nvPr/>
        </p:nvSpPr>
        <p:spPr>
          <a:xfrm>
            <a:off x="694566" y="1502629"/>
            <a:ext cx="374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Hanbury-Brown Twiss Interferometer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441BE597-E9E5-411A-AB57-9E0CF4AABAC4}"/>
              </a:ext>
            </a:extLst>
          </p:cNvPr>
          <p:cNvSpPr txBox="1"/>
          <p:nvPr/>
        </p:nvSpPr>
        <p:spPr>
          <a:xfrm>
            <a:off x="768910" y="185007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  <a:endParaRPr lang="en-KR" dirty="0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AC3EE022-9AF1-49B8-AB06-BD891891EF85}"/>
              </a:ext>
            </a:extLst>
          </p:cNvPr>
          <p:cNvSpPr txBox="1"/>
          <p:nvPr/>
        </p:nvSpPr>
        <p:spPr>
          <a:xfrm>
            <a:off x="713405" y="46535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  <a:endParaRPr lang="en-KR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7DA9EB97-8DA3-4DF9-94A3-38967CA009C1}"/>
              </a:ext>
            </a:extLst>
          </p:cNvPr>
          <p:cNvSpPr txBox="1"/>
          <p:nvPr/>
        </p:nvSpPr>
        <p:spPr>
          <a:xfrm>
            <a:off x="4931368" y="152299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9FE5D9FD-57DE-4D17-836B-863C9088F258}"/>
                  </a:ext>
                </a:extLst>
              </p:cNvPr>
              <p:cNvSpPr txBox="1"/>
              <p:nvPr/>
            </p:nvSpPr>
            <p:spPr>
              <a:xfrm>
                <a:off x="5336242" y="1820951"/>
                <a:ext cx="35008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800" dirty="0"/>
                  <a:t>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=506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24hours</a:t>
                </a:r>
                <a:endParaRPr lang="en-KR" dirty="0"/>
              </a:p>
            </p:txBody>
          </p:sp>
        </mc:Choice>
        <mc:Fallback xmlns="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9FE5D9FD-57DE-4D17-836B-863C9088F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242" y="1820951"/>
                <a:ext cx="3500804" cy="369332"/>
              </a:xfrm>
              <a:prstGeom prst="rect">
                <a:avLst/>
              </a:prstGeom>
              <a:blipFill>
                <a:blip r:embed="rId4"/>
                <a:stretch>
                  <a:fillRect t="-10000" r="-13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">
            <a:extLst>
              <a:ext uri="{FF2B5EF4-FFF2-40B4-BE49-F238E27FC236}">
                <a16:creationId xmlns:a16="http://schemas.microsoft.com/office/drawing/2014/main" id="{5C5FC87C-853C-4662-A812-D23A7291A762}"/>
              </a:ext>
            </a:extLst>
          </p:cNvPr>
          <p:cNvSpPr txBox="1"/>
          <p:nvPr/>
        </p:nvSpPr>
        <p:spPr>
          <a:xfrm>
            <a:off x="10416023" y="9573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dirty="0"/>
              <a:t># chip 3-4</a:t>
            </a:r>
          </a:p>
        </p:txBody>
      </p:sp>
      <p:pic>
        <p:nvPicPr>
          <p:cNvPr id="13" name="Image 5">
            <a:extLst>
              <a:ext uri="{FF2B5EF4-FFF2-40B4-BE49-F238E27FC236}">
                <a16:creationId xmlns:a16="http://schemas.microsoft.com/office/drawing/2014/main" id="{FEE5D7C2-2F55-41E7-A1EF-5FFE5AE24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63" y="2084267"/>
            <a:ext cx="3517648" cy="207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re 1">
                <a:extLst>
                  <a:ext uri="{FF2B5EF4-FFF2-40B4-BE49-F238E27FC236}">
                    <a16:creationId xmlns:a16="http://schemas.microsoft.com/office/drawing/2014/main" id="{4677C5B5-6A7D-4ACB-A696-3A36423C9D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8798" y="153127"/>
                <a:ext cx="5257800" cy="7923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dirty="0">
                    <a:solidFill>
                      <a:srgbClr val="FF00FF"/>
                    </a:solidFill>
                  </a:rPr>
                  <a:t>G2 measurements (Pulsed laser)</a:t>
                </a:r>
                <a:r>
                  <a:rPr lang="en-US" sz="1200" dirty="0">
                    <a:solidFill>
                      <a:srgbClr val="0000FF"/>
                    </a:solidFill>
                  </a:rPr>
                  <a:t>, </a:t>
                </a:r>
                <a:r>
                  <a:rPr lang="en-US" sz="1200" dirty="0"/>
                  <a:t>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200" i="1" smtClean="0">
                        <a:latin typeface="Cambria Math" panose="02040503050406030204" pitchFamily="18" charset="0"/>
                      </a:rPr>
                      <m:t>=506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FF0000"/>
                    </a:solidFill>
                  </a:rPr>
                  <a:t>24hours</a:t>
                </a:r>
                <a:r>
                  <a:rPr lang="en-US" sz="1200" dirty="0"/>
                  <a:t>, 20250209</a:t>
                </a:r>
              </a:p>
            </p:txBody>
          </p:sp>
        </mc:Choice>
        <mc:Fallback xmlns="">
          <p:sp>
            <p:nvSpPr>
              <p:cNvPr id="14" name="Titre 1">
                <a:extLst>
                  <a:ext uri="{FF2B5EF4-FFF2-40B4-BE49-F238E27FC236}">
                    <a16:creationId xmlns:a16="http://schemas.microsoft.com/office/drawing/2014/main" id="{4677C5B5-6A7D-4ACB-A696-3A36423C9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798" y="153127"/>
                <a:ext cx="5257800" cy="792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47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DCB21-DC20-4E37-8050-4DDD333E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97293B-529C-43BB-8328-D6FC0F69F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008D0A-4D07-4FB9-BFBF-AE8D0691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33CC1E-BC42-451E-BBCC-65E404EA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69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E8A7F9B-243D-4495-BD34-2C8539A40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10" y="1098565"/>
            <a:ext cx="4269150" cy="583656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8A10FF8-4358-4BB7-BCA1-601A4453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AC7E-2F33-BEE0-2394-D0415AA4F449}"/>
                  </a:ext>
                </a:extLst>
              </p:cNvPr>
              <p:cNvSpPr txBox="1"/>
              <p:nvPr/>
            </p:nvSpPr>
            <p:spPr>
              <a:xfrm>
                <a:off x="1333350" y="901496"/>
                <a:ext cx="3455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𝑝𝑢𝑙𝑠𝑒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𝑙𝑎𝑠𝑒𝑟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)=505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AC7E-2F33-BEE0-2394-D0415AA4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350" y="901496"/>
                <a:ext cx="3455818" cy="215444"/>
              </a:xfrm>
              <a:prstGeom prst="rect">
                <a:avLst/>
              </a:prstGeom>
              <a:blipFill>
                <a:blip r:embed="rId4"/>
                <a:stretch>
                  <a:fillRect l="-882" r="-105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4958C2-FC2E-6DC8-01F9-598EE23F83B3}"/>
              </a:ext>
            </a:extLst>
          </p:cNvPr>
          <p:cNvCxnSpPr>
            <a:cxnSpLocks/>
          </p:cNvCxnSpPr>
          <p:nvPr/>
        </p:nvCxnSpPr>
        <p:spPr>
          <a:xfrm>
            <a:off x="2774788" y="1299445"/>
            <a:ext cx="0" cy="187379"/>
          </a:xfrm>
          <a:prstGeom prst="straightConnector1">
            <a:avLst/>
          </a:prstGeom>
          <a:ln w="12700">
            <a:solidFill>
              <a:srgbClr val="C53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B6F694-6AA8-30F1-8D76-EF68AD0FE400}"/>
              </a:ext>
            </a:extLst>
          </p:cNvPr>
          <p:cNvCxnSpPr>
            <a:cxnSpLocks/>
          </p:cNvCxnSpPr>
          <p:nvPr/>
        </p:nvCxnSpPr>
        <p:spPr>
          <a:xfrm>
            <a:off x="2853468" y="1651775"/>
            <a:ext cx="0" cy="154385"/>
          </a:xfrm>
          <a:prstGeom prst="straightConnector1">
            <a:avLst/>
          </a:prstGeom>
          <a:ln w="12700">
            <a:solidFill>
              <a:srgbClr val="7030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5E2A18-F44A-B955-E217-F66A6916AB88}"/>
              </a:ext>
            </a:extLst>
          </p:cNvPr>
          <p:cNvCxnSpPr>
            <a:cxnSpLocks/>
          </p:cNvCxnSpPr>
          <p:nvPr/>
        </p:nvCxnSpPr>
        <p:spPr>
          <a:xfrm>
            <a:off x="2956293" y="2002466"/>
            <a:ext cx="0" cy="154385"/>
          </a:xfrm>
          <a:prstGeom prst="straightConnector1">
            <a:avLst/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3FD406-6511-AF4A-3044-63D84CFD4BB3}"/>
              </a:ext>
            </a:extLst>
          </p:cNvPr>
          <p:cNvCxnSpPr>
            <a:cxnSpLocks/>
          </p:cNvCxnSpPr>
          <p:nvPr/>
        </p:nvCxnSpPr>
        <p:spPr>
          <a:xfrm>
            <a:off x="3108693" y="2364182"/>
            <a:ext cx="0" cy="1543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A50978-045E-3DF8-13E4-9D2582DAF389}"/>
              </a:ext>
            </a:extLst>
          </p:cNvPr>
          <p:cNvCxnSpPr>
            <a:cxnSpLocks/>
          </p:cNvCxnSpPr>
          <p:nvPr/>
        </p:nvCxnSpPr>
        <p:spPr>
          <a:xfrm>
            <a:off x="3255585" y="2725894"/>
            <a:ext cx="0" cy="154385"/>
          </a:xfrm>
          <a:prstGeom prst="straightConnector1">
            <a:avLst/>
          </a:prstGeom>
          <a:ln w="12700">
            <a:solidFill>
              <a:srgbClr val="73F0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1EDCEA-4561-82B2-C1CA-D19D93BFD711}"/>
              </a:ext>
            </a:extLst>
          </p:cNvPr>
          <p:cNvCxnSpPr>
            <a:cxnSpLocks/>
          </p:cNvCxnSpPr>
          <p:nvPr/>
        </p:nvCxnSpPr>
        <p:spPr>
          <a:xfrm>
            <a:off x="3429591" y="3074056"/>
            <a:ext cx="0" cy="154385"/>
          </a:xfrm>
          <a:prstGeom prst="straightConnector1">
            <a:avLst/>
          </a:prstGeom>
          <a:ln w="12700">
            <a:solidFill>
              <a:srgbClr val="00E8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047387-3E8E-2854-42DE-DA8D89319B83}"/>
              </a:ext>
            </a:extLst>
          </p:cNvPr>
          <p:cNvCxnSpPr>
            <a:cxnSpLocks/>
          </p:cNvCxnSpPr>
          <p:nvPr/>
        </p:nvCxnSpPr>
        <p:spPr>
          <a:xfrm>
            <a:off x="3614614" y="3444623"/>
            <a:ext cx="0" cy="154385"/>
          </a:xfrm>
          <a:prstGeom prst="straightConnector1">
            <a:avLst/>
          </a:prstGeom>
          <a:ln w="12700">
            <a:solidFill>
              <a:srgbClr val="00C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010AFA-8C44-8A96-4B4B-C82CF6DFC13E}"/>
              </a:ext>
            </a:extLst>
          </p:cNvPr>
          <p:cNvCxnSpPr>
            <a:cxnSpLocks/>
          </p:cNvCxnSpPr>
          <p:nvPr/>
        </p:nvCxnSpPr>
        <p:spPr>
          <a:xfrm>
            <a:off x="3794556" y="3792785"/>
            <a:ext cx="0" cy="154385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F7C424-D93F-E2FB-1B07-1B1DEAD9F259}"/>
              </a:ext>
            </a:extLst>
          </p:cNvPr>
          <p:cNvCxnSpPr>
            <a:cxnSpLocks/>
          </p:cNvCxnSpPr>
          <p:nvPr/>
        </p:nvCxnSpPr>
        <p:spPr>
          <a:xfrm>
            <a:off x="3959656" y="4161085"/>
            <a:ext cx="0" cy="154385"/>
          </a:xfrm>
          <a:prstGeom prst="straightConnector1">
            <a:avLst/>
          </a:prstGeom>
          <a:ln w="12700">
            <a:solidFill>
              <a:srgbClr val="E4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3128C3-AF48-3E61-0D39-745C2198C02B}"/>
              </a:ext>
            </a:extLst>
          </p:cNvPr>
          <p:cNvCxnSpPr>
            <a:cxnSpLocks/>
          </p:cNvCxnSpPr>
          <p:nvPr/>
        </p:nvCxnSpPr>
        <p:spPr>
          <a:xfrm>
            <a:off x="4106976" y="4526845"/>
            <a:ext cx="0" cy="154385"/>
          </a:xfrm>
          <a:prstGeom prst="straightConnector1">
            <a:avLst/>
          </a:prstGeom>
          <a:ln w="12700">
            <a:solidFill>
              <a:srgbClr val="DD9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951112-A529-FB28-B10A-416F60C4E958}"/>
              </a:ext>
            </a:extLst>
          </p:cNvPr>
          <p:cNvCxnSpPr>
            <a:cxnSpLocks/>
          </p:cNvCxnSpPr>
          <p:nvPr/>
        </p:nvCxnSpPr>
        <p:spPr>
          <a:xfrm>
            <a:off x="4284776" y="4872285"/>
            <a:ext cx="0" cy="154385"/>
          </a:xfrm>
          <a:prstGeom prst="straightConnector1">
            <a:avLst/>
          </a:prstGeom>
          <a:ln w="12700">
            <a:solidFill>
              <a:srgbClr val="F39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AB0CC6-49CB-13E7-02C8-43A09960F596}"/>
              </a:ext>
            </a:extLst>
          </p:cNvPr>
          <p:cNvCxnSpPr>
            <a:cxnSpLocks/>
          </p:cNvCxnSpPr>
          <p:nvPr/>
        </p:nvCxnSpPr>
        <p:spPr>
          <a:xfrm>
            <a:off x="4321030" y="5227479"/>
            <a:ext cx="0" cy="15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2096F4-4A46-18B3-DE0E-AB504051F0A3}"/>
              </a:ext>
            </a:extLst>
          </p:cNvPr>
          <p:cNvCxnSpPr>
            <a:cxnSpLocks/>
          </p:cNvCxnSpPr>
          <p:nvPr/>
        </p:nvCxnSpPr>
        <p:spPr>
          <a:xfrm>
            <a:off x="4362032" y="5852918"/>
            <a:ext cx="0" cy="154385"/>
          </a:xfrm>
          <a:prstGeom prst="straightConnector1">
            <a:avLst/>
          </a:prstGeom>
          <a:ln w="12700">
            <a:solidFill>
              <a:srgbClr val="FF0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A510EA31-E042-4982-8E3F-576B4EA83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989" y="932859"/>
            <a:ext cx="4250242" cy="5948305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E82CDD4-3C63-4206-A95C-C34BBAA37AC1}"/>
              </a:ext>
            </a:extLst>
          </p:cNvPr>
          <p:cNvCxnSpPr>
            <a:cxnSpLocks/>
          </p:cNvCxnSpPr>
          <p:nvPr/>
        </p:nvCxnSpPr>
        <p:spPr>
          <a:xfrm flipV="1">
            <a:off x="7232795" y="1452909"/>
            <a:ext cx="0" cy="4554394"/>
          </a:xfrm>
          <a:prstGeom prst="line">
            <a:avLst/>
          </a:prstGeom>
          <a:ln w="952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E2DFDD2C-2F27-4B14-BED9-39A1389434C3}"/>
              </a:ext>
            </a:extLst>
          </p:cNvPr>
          <p:cNvCxnSpPr>
            <a:cxnSpLocks/>
          </p:cNvCxnSpPr>
          <p:nvPr/>
        </p:nvCxnSpPr>
        <p:spPr>
          <a:xfrm flipV="1">
            <a:off x="8096395" y="1452909"/>
            <a:ext cx="0" cy="4554394"/>
          </a:xfrm>
          <a:prstGeom prst="line">
            <a:avLst/>
          </a:prstGeom>
          <a:ln w="952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D38D216-8867-4B2B-B0B1-866E512DAFED}"/>
                  </a:ext>
                </a:extLst>
              </p:cNvPr>
              <p:cNvSpPr txBox="1"/>
              <p:nvPr/>
            </p:nvSpPr>
            <p:spPr>
              <a:xfrm>
                <a:off x="7126187" y="1160552"/>
                <a:ext cx="2528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D38D216-8867-4B2B-B0B1-866E512DA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187" y="1160552"/>
                <a:ext cx="252826" cy="215444"/>
              </a:xfrm>
              <a:prstGeom prst="rect">
                <a:avLst/>
              </a:prstGeom>
              <a:blipFill>
                <a:blip r:embed="rId6"/>
                <a:stretch>
                  <a:fillRect l="-17073" r="-48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6F833610-4218-43B5-BD51-79EDF820FB49}"/>
                  </a:ext>
                </a:extLst>
              </p:cNvPr>
              <p:cNvSpPr txBox="1"/>
              <p:nvPr/>
            </p:nvSpPr>
            <p:spPr>
              <a:xfrm>
                <a:off x="7972964" y="1160551"/>
                <a:ext cx="246862" cy="22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6F833610-4218-43B5-BD51-79EDF820F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964" y="1160551"/>
                <a:ext cx="246862" cy="220830"/>
              </a:xfrm>
              <a:prstGeom prst="rect">
                <a:avLst/>
              </a:prstGeom>
              <a:blipFill>
                <a:blip r:embed="rId7"/>
                <a:stretch>
                  <a:fillRect l="-17500" r="-750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BD15074E-8360-44CE-9613-FE2F09B4103D}"/>
                  </a:ext>
                </a:extLst>
              </p:cNvPr>
              <p:cNvSpPr txBox="1"/>
              <p:nvPr/>
            </p:nvSpPr>
            <p:spPr>
              <a:xfrm>
                <a:off x="5880320" y="698347"/>
                <a:ext cx="24155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KR" sz="1400" dirty="0"/>
              </a:p>
            </p:txBody>
          </p:sp>
        </mc:Choice>
        <mc:Fallback xmlns=""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id="{BD15074E-8360-44CE-9613-FE2F09B41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20" y="698347"/>
                <a:ext cx="2415533" cy="215444"/>
              </a:xfrm>
              <a:prstGeom prst="rect">
                <a:avLst/>
              </a:prstGeom>
              <a:blipFill>
                <a:blip r:embed="rId8"/>
                <a:stretch>
                  <a:fillRect l="-1515" r="-176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ZoneTexte 52">
            <a:extLst>
              <a:ext uri="{FF2B5EF4-FFF2-40B4-BE49-F238E27FC236}">
                <a16:creationId xmlns:a16="http://schemas.microsoft.com/office/drawing/2014/main" id="{686765A2-4810-450E-8859-5BDD54A928C3}"/>
              </a:ext>
            </a:extLst>
          </p:cNvPr>
          <p:cNvSpPr txBox="1"/>
          <p:nvPr/>
        </p:nvSpPr>
        <p:spPr>
          <a:xfrm>
            <a:off x="924560" y="128244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6DB282B-57A4-44C7-A5CF-B06B05885F54}"/>
              </a:ext>
            </a:extLst>
          </p:cNvPr>
          <p:cNvSpPr txBox="1"/>
          <p:nvPr/>
        </p:nvSpPr>
        <p:spPr>
          <a:xfrm>
            <a:off x="4921547" y="128244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308589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8C872-5A3A-4AA2-862A-44C81117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hbn</a:t>
            </a:r>
            <a:r>
              <a:rPr lang="en-US" altLang="ko-KR" dirty="0"/>
              <a:t>-encapsulated)</a:t>
            </a:r>
            <a:endParaRPr lang="en-US" dirty="0"/>
          </a:p>
        </p:txBody>
      </p:sp>
      <p:grpSp>
        <p:nvGrpSpPr>
          <p:cNvPr id="25" name="Groupe 12">
            <a:extLst>
              <a:ext uri="{FF2B5EF4-FFF2-40B4-BE49-F238E27FC236}">
                <a16:creationId xmlns:a16="http://schemas.microsoft.com/office/drawing/2014/main" id="{A3CF7B4B-1A64-4937-A471-C3273A0FB0CA}"/>
              </a:ext>
            </a:extLst>
          </p:cNvPr>
          <p:cNvGrpSpPr/>
          <p:nvPr/>
        </p:nvGrpSpPr>
        <p:grpSpPr>
          <a:xfrm>
            <a:off x="1415441" y="2100561"/>
            <a:ext cx="4277436" cy="718226"/>
            <a:chOff x="714893" y="1605506"/>
            <a:chExt cx="4781641" cy="718226"/>
          </a:xfrm>
        </p:grpSpPr>
        <p:grpSp>
          <p:nvGrpSpPr>
            <p:cNvPr id="26" name="Groupe 13">
              <a:extLst>
                <a:ext uri="{FF2B5EF4-FFF2-40B4-BE49-F238E27FC236}">
                  <a16:creationId xmlns:a16="http://schemas.microsoft.com/office/drawing/2014/main" id="{7202A628-5558-4175-9541-075DFB28BC8E}"/>
                </a:ext>
              </a:extLst>
            </p:cNvPr>
            <p:cNvGrpSpPr/>
            <p:nvPr/>
          </p:nvGrpSpPr>
          <p:grpSpPr>
            <a:xfrm>
              <a:off x="714894" y="1721088"/>
              <a:ext cx="4781640" cy="602644"/>
              <a:chOff x="1474470" y="1789668"/>
              <a:chExt cx="4781640" cy="60264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A1A6CC8-1C62-4E1C-9EB4-70D0EE05F111}"/>
                  </a:ext>
                </a:extLst>
              </p:cNvPr>
              <p:cNvSpPr/>
              <p:nvPr/>
            </p:nvSpPr>
            <p:spPr>
              <a:xfrm flipV="1">
                <a:off x="2358462" y="1789668"/>
                <a:ext cx="3013656" cy="4571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D2BEFD-9C32-49B3-932E-A0001C7861E7}"/>
                  </a:ext>
                </a:extLst>
              </p:cNvPr>
              <p:cNvSpPr/>
              <p:nvPr/>
            </p:nvSpPr>
            <p:spPr>
              <a:xfrm>
                <a:off x="1474470" y="1838520"/>
                <a:ext cx="1597256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6C16382-E896-4FAB-8C67-0D04AEA82C0F}"/>
                  </a:ext>
                </a:extLst>
              </p:cNvPr>
              <p:cNvSpPr/>
              <p:nvPr/>
            </p:nvSpPr>
            <p:spPr>
              <a:xfrm>
                <a:off x="4694467" y="1838520"/>
                <a:ext cx="1561643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4" name="TextBox 10">
                <a:extLst>
                  <a:ext uri="{FF2B5EF4-FFF2-40B4-BE49-F238E27FC236}">
                    <a16:creationId xmlns:a16="http://schemas.microsoft.com/office/drawing/2014/main" id="{7BCF3D55-D1B7-4DE5-9985-DC3C9E3938F0}"/>
                  </a:ext>
                </a:extLst>
              </p:cNvPr>
              <p:cNvSpPr txBox="1"/>
              <p:nvPr/>
            </p:nvSpPr>
            <p:spPr>
              <a:xfrm>
                <a:off x="3175141" y="1863119"/>
                <a:ext cx="1402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SiC</a:t>
                </a:r>
                <a:r>
                  <a:rPr lang="en-US" sz="1400" dirty="0"/>
                  <a:t> Membrane</a:t>
                </a:r>
                <a:endParaRPr lang="en-KR" sz="1400" dirty="0"/>
              </a:p>
            </p:txBody>
          </p:sp>
        </p:grp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BF13A885-21E1-4443-B940-85D5DA7A8826}"/>
                </a:ext>
              </a:extLst>
            </p:cNvPr>
            <p:cNvSpPr txBox="1"/>
            <p:nvPr/>
          </p:nvSpPr>
          <p:spPr>
            <a:xfrm>
              <a:off x="1281019" y="1907952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Si</a:t>
              </a:r>
              <a:endParaRPr lang="en-KR" sz="16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35D01F-F54A-4F68-A9D6-AE85B9347943}"/>
                </a:ext>
              </a:extLst>
            </p:cNvPr>
            <p:cNvSpPr/>
            <p:nvPr/>
          </p:nvSpPr>
          <p:spPr>
            <a:xfrm>
              <a:off x="714893" y="1610528"/>
              <a:ext cx="891855" cy="157845"/>
            </a:xfrm>
            <a:prstGeom prst="rect">
              <a:avLst/>
            </a:prstGeom>
            <a:solidFill>
              <a:srgbClr val="FFC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CF0547-EF22-4D6E-80DD-F757E19E641D}"/>
                </a:ext>
              </a:extLst>
            </p:cNvPr>
            <p:cNvSpPr/>
            <p:nvPr/>
          </p:nvSpPr>
          <p:spPr>
            <a:xfrm>
              <a:off x="4611223" y="1605506"/>
              <a:ext cx="883992" cy="162867"/>
            </a:xfrm>
            <a:prstGeom prst="rect">
              <a:avLst/>
            </a:prstGeom>
            <a:solidFill>
              <a:srgbClr val="FFC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5" name="ZoneTexte 26">
            <a:extLst>
              <a:ext uri="{FF2B5EF4-FFF2-40B4-BE49-F238E27FC236}">
                <a16:creationId xmlns:a16="http://schemas.microsoft.com/office/drawing/2014/main" id="{14F8E9FE-8589-47D2-8A9E-9F076A2D0447}"/>
              </a:ext>
            </a:extLst>
          </p:cNvPr>
          <p:cNvSpPr txBox="1"/>
          <p:nvPr/>
        </p:nvSpPr>
        <p:spPr>
          <a:xfrm>
            <a:off x="1415441" y="3107209"/>
            <a:ext cx="1717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/>
              <a:t>Top </a:t>
            </a:r>
            <a:r>
              <a:rPr lang="fr-FR" sz="1600" b="1" i="1" dirty="0" err="1"/>
              <a:t>view</a:t>
            </a:r>
            <a:r>
              <a:rPr lang="fr-FR" sz="1600" b="1" i="1" dirty="0"/>
              <a:t> (x10, 50)</a:t>
            </a:r>
          </a:p>
        </p:txBody>
      </p:sp>
      <p:sp>
        <p:nvSpPr>
          <p:cNvPr id="36" name="ZoneTexte 30">
            <a:extLst>
              <a:ext uri="{FF2B5EF4-FFF2-40B4-BE49-F238E27FC236}">
                <a16:creationId xmlns:a16="http://schemas.microsoft.com/office/drawing/2014/main" id="{9645D24B-BBDF-411E-A514-51423378B246}"/>
              </a:ext>
            </a:extLst>
          </p:cNvPr>
          <p:cNvSpPr txBox="1"/>
          <p:nvPr/>
        </p:nvSpPr>
        <p:spPr>
          <a:xfrm>
            <a:off x="1436897" y="1533272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err="1"/>
              <a:t>Side</a:t>
            </a:r>
            <a:r>
              <a:rPr lang="fr-FR" sz="1600" b="1" i="1" dirty="0"/>
              <a:t> </a:t>
            </a:r>
            <a:r>
              <a:rPr lang="fr-FR" sz="1600" b="1" i="1" dirty="0" err="1"/>
              <a:t>view</a:t>
            </a:r>
            <a:endParaRPr lang="fr-FR" sz="1600" b="1" i="1" dirty="0"/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24F153C7-08C9-4E38-A315-73D2B85F193D}"/>
              </a:ext>
            </a:extLst>
          </p:cNvPr>
          <p:cNvSpPr txBox="1"/>
          <p:nvPr/>
        </p:nvSpPr>
        <p:spPr>
          <a:xfrm>
            <a:off x="1583929" y="199029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Au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4E8B6560-E851-41C4-8F19-B74FB10D05B3}"/>
              </a:ext>
            </a:extLst>
          </p:cNvPr>
          <p:cNvSpPr txBox="1"/>
          <p:nvPr/>
        </p:nvSpPr>
        <p:spPr>
          <a:xfrm>
            <a:off x="4848698" y="2390147"/>
            <a:ext cx="291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Si</a:t>
            </a:r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050DC774-4A0B-4A15-A025-B080DFC48E5C}"/>
              </a:ext>
            </a:extLst>
          </p:cNvPr>
          <p:cNvSpPr txBox="1"/>
          <p:nvPr/>
        </p:nvSpPr>
        <p:spPr>
          <a:xfrm>
            <a:off x="5130689" y="1990292"/>
            <a:ext cx="43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710FA7-8135-4C0E-866E-6F9480ED1A47}"/>
              </a:ext>
            </a:extLst>
          </p:cNvPr>
          <p:cNvSpPr/>
          <p:nvPr/>
        </p:nvSpPr>
        <p:spPr>
          <a:xfrm>
            <a:off x="3145632" y="2154025"/>
            <a:ext cx="839116" cy="58985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226950-A61B-4B2F-AAD8-AAE5039C430F}"/>
              </a:ext>
            </a:extLst>
          </p:cNvPr>
          <p:cNvSpPr/>
          <p:nvPr/>
        </p:nvSpPr>
        <p:spPr>
          <a:xfrm>
            <a:off x="3394572" y="2108131"/>
            <a:ext cx="339450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9437A3-668C-40C7-AD80-C82D7DAF395A}"/>
              </a:ext>
            </a:extLst>
          </p:cNvPr>
          <p:cNvSpPr/>
          <p:nvPr/>
        </p:nvSpPr>
        <p:spPr>
          <a:xfrm>
            <a:off x="3352812" y="2045273"/>
            <a:ext cx="422969" cy="64747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33">
                <a:extLst>
                  <a:ext uri="{FF2B5EF4-FFF2-40B4-BE49-F238E27FC236}">
                    <a16:creationId xmlns:a16="http://schemas.microsoft.com/office/drawing/2014/main" id="{9463F098-E049-401D-9F4B-B289D9557D94}"/>
                  </a:ext>
                </a:extLst>
              </p:cNvPr>
              <p:cNvSpPr txBox="1"/>
              <p:nvPr/>
            </p:nvSpPr>
            <p:spPr>
              <a:xfrm>
                <a:off x="2815248" y="1763527"/>
                <a:ext cx="149464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KR" sz="1500" dirty="0"/>
                  <a:t>Encapsulated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KR" sz="1500" dirty="0"/>
              </a:p>
            </p:txBody>
          </p:sp>
        </mc:Choice>
        <mc:Fallback xmlns="">
          <p:sp>
            <p:nvSpPr>
              <p:cNvPr id="45" name="TextBox 33">
                <a:extLst>
                  <a:ext uri="{FF2B5EF4-FFF2-40B4-BE49-F238E27FC236}">
                    <a16:creationId xmlns:a16="http://schemas.microsoft.com/office/drawing/2014/main" id="{9463F098-E049-401D-9F4B-B289D955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248" y="1763527"/>
                <a:ext cx="1494640" cy="230832"/>
              </a:xfrm>
              <a:prstGeom prst="rect">
                <a:avLst/>
              </a:prstGeom>
              <a:blipFill>
                <a:blip r:embed="rId5"/>
                <a:stretch>
                  <a:fillRect l="-7755" t="-23684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2">
            <a:extLst>
              <a:ext uri="{FF2B5EF4-FFF2-40B4-BE49-F238E27FC236}">
                <a16:creationId xmlns:a16="http://schemas.microsoft.com/office/drawing/2014/main" id="{26C97A6A-0874-48E2-AC21-05A4E93EC3FC}"/>
              </a:ext>
            </a:extLst>
          </p:cNvPr>
          <p:cNvSpPr txBox="1"/>
          <p:nvPr/>
        </p:nvSpPr>
        <p:spPr>
          <a:xfrm>
            <a:off x="1096190" y="151516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(a)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A8EF259-64D8-496F-A170-EAC61404003E}"/>
              </a:ext>
            </a:extLst>
          </p:cNvPr>
          <p:cNvSpPr txBox="1"/>
          <p:nvPr/>
        </p:nvSpPr>
        <p:spPr>
          <a:xfrm>
            <a:off x="1101382" y="309548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(b)</a:t>
            </a: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83536F73-53B7-4352-9B2A-46A891D22739}"/>
              </a:ext>
            </a:extLst>
          </p:cNvPr>
          <p:cNvSpPr txBox="1"/>
          <p:nvPr/>
        </p:nvSpPr>
        <p:spPr>
          <a:xfrm>
            <a:off x="5965071" y="15034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(c)</a:t>
            </a: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CDDC745D-F355-419D-B42F-DAB6AF7D8421}"/>
              </a:ext>
            </a:extLst>
          </p:cNvPr>
          <p:cNvSpPr txBox="1"/>
          <p:nvPr/>
        </p:nvSpPr>
        <p:spPr>
          <a:xfrm>
            <a:off x="16981771" y="830977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dirty="0">
                <a:solidFill>
                  <a:srgbClr val="FFFF00"/>
                </a:solidFill>
              </a:rPr>
              <a:t>PL</a:t>
            </a:r>
          </a:p>
        </p:txBody>
      </p:sp>
      <p:pic>
        <p:nvPicPr>
          <p:cNvPr id="99" name="Image 98">
            <a:extLst>
              <a:ext uri="{FF2B5EF4-FFF2-40B4-BE49-F238E27FC236}">
                <a16:creationId xmlns:a16="http://schemas.microsoft.com/office/drawing/2014/main" id="{9FA51435-DFCB-4DCF-8108-78EE17272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368" y="1362087"/>
            <a:ext cx="5854379" cy="2733228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5A7877CB-9E90-4793-9155-C1262F4F4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587" y="4236716"/>
            <a:ext cx="6281508" cy="273322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C82A37E-3413-4C99-92D2-93A3819B1B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88" y="3593524"/>
            <a:ext cx="4328010" cy="346240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B0A535EA-BBAF-490F-8824-531534B006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0"/>
          <a:stretch/>
        </p:blipFill>
        <p:spPr>
          <a:xfrm>
            <a:off x="2979930" y="4923955"/>
            <a:ext cx="1075180" cy="67969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AC54D16C-C0BF-4613-8B41-5CF9ECF5F62A}"/>
              </a:ext>
            </a:extLst>
          </p:cNvPr>
          <p:cNvSpPr/>
          <p:nvPr/>
        </p:nvSpPr>
        <p:spPr>
          <a:xfrm>
            <a:off x="1363980" y="3790949"/>
            <a:ext cx="1819275" cy="2945130"/>
          </a:xfrm>
          <a:custGeom>
            <a:avLst/>
            <a:gdLst>
              <a:gd name="connsiteX0" fmla="*/ 3810 w 1817370"/>
              <a:gd name="connsiteY0" fmla="*/ 0 h 2945130"/>
              <a:gd name="connsiteX1" fmla="*/ 605790 w 1817370"/>
              <a:gd name="connsiteY1" fmla="*/ 3810 h 2945130"/>
              <a:gd name="connsiteX2" fmla="*/ 1722120 w 1817370"/>
              <a:gd name="connsiteY2" fmla="*/ 1108710 h 2945130"/>
              <a:gd name="connsiteX3" fmla="*/ 1817370 w 1817370"/>
              <a:gd name="connsiteY3" fmla="*/ 1120140 h 2945130"/>
              <a:gd name="connsiteX4" fmla="*/ 1813560 w 1817370"/>
              <a:gd name="connsiteY4" fmla="*/ 1817370 h 2945130"/>
              <a:gd name="connsiteX5" fmla="*/ 1725930 w 1817370"/>
              <a:gd name="connsiteY5" fmla="*/ 1821180 h 2945130"/>
              <a:gd name="connsiteX6" fmla="*/ 594360 w 1817370"/>
              <a:gd name="connsiteY6" fmla="*/ 2941320 h 2945130"/>
              <a:gd name="connsiteX7" fmla="*/ 0 w 1817370"/>
              <a:gd name="connsiteY7" fmla="*/ 2945130 h 2945130"/>
              <a:gd name="connsiteX8" fmla="*/ 3810 w 1817370"/>
              <a:gd name="connsiteY8" fmla="*/ 2891790 h 2945130"/>
              <a:gd name="connsiteX9" fmla="*/ 571500 w 1817370"/>
              <a:gd name="connsiteY9" fmla="*/ 2884170 h 2945130"/>
              <a:gd name="connsiteX10" fmla="*/ 560070 w 1817370"/>
              <a:gd name="connsiteY10" fmla="*/ 49530 h 2945130"/>
              <a:gd name="connsiteX11" fmla="*/ 3810 w 1817370"/>
              <a:gd name="connsiteY11" fmla="*/ 0 h 2945130"/>
              <a:gd name="connsiteX0" fmla="*/ 1905 w 1817370"/>
              <a:gd name="connsiteY0" fmla="*/ 20955 h 2941320"/>
              <a:gd name="connsiteX1" fmla="*/ 605790 w 1817370"/>
              <a:gd name="connsiteY1" fmla="*/ 0 h 2941320"/>
              <a:gd name="connsiteX2" fmla="*/ 1722120 w 1817370"/>
              <a:gd name="connsiteY2" fmla="*/ 1104900 h 2941320"/>
              <a:gd name="connsiteX3" fmla="*/ 1817370 w 1817370"/>
              <a:gd name="connsiteY3" fmla="*/ 1116330 h 2941320"/>
              <a:gd name="connsiteX4" fmla="*/ 1813560 w 1817370"/>
              <a:gd name="connsiteY4" fmla="*/ 1813560 h 2941320"/>
              <a:gd name="connsiteX5" fmla="*/ 1725930 w 1817370"/>
              <a:gd name="connsiteY5" fmla="*/ 1817370 h 2941320"/>
              <a:gd name="connsiteX6" fmla="*/ 594360 w 1817370"/>
              <a:gd name="connsiteY6" fmla="*/ 2937510 h 2941320"/>
              <a:gd name="connsiteX7" fmla="*/ 0 w 1817370"/>
              <a:gd name="connsiteY7" fmla="*/ 2941320 h 2941320"/>
              <a:gd name="connsiteX8" fmla="*/ 3810 w 1817370"/>
              <a:gd name="connsiteY8" fmla="*/ 2887980 h 2941320"/>
              <a:gd name="connsiteX9" fmla="*/ 571500 w 1817370"/>
              <a:gd name="connsiteY9" fmla="*/ 2880360 h 2941320"/>
              <a:gd name="connsiteX10" fmla="*/ 560070 w 1817370"/>
              <a:gd name="connsiteY10" fmla="*/ 45720 h 2941320"/>
              <a:gd name="connsiteX11" fmla="*/ 1905 w 1817370"/>
              <a:gd name="connsiteY11" fmla="*/ 20955 h 2941320"/>
              <a:gd name="connsiteX0" fmla="*/ 1905 w 1817370"/>
              <a:gd name="connsiteY0" fmla="*/ 20955 h 2941320"/>
              <a:gd name="connsiteX1" fmla="*/ 148590 w 1817370"/>
              <a:gd name="connsiteY1" fmla="*/ 19050 h 2941320"/>
              <a:gd name="connsiteX2" fmla="*/ 605790 w 1817370"/>
              <a:gd name="connsiteY2" fmla="*/ 0 h 2941320"/>
              <a:gd name="connsiteX3" fmla="*/ 1722120 w 1817370"/>
              <a:gd name="connsiteY3" fmla="*/ 1104900 h 2941320"/>
              <a:gd name="connsiteX4" fmla="*/ 1817370 w 1817370"/>
              <a:gd name="connsiteY4" fmla="*/ 1116330 h 2941320"/>
              <a:gd name="connsiteX5" fmla="*/ 1813560 w 1817370"/>
              <a:gd name="connsiteY5" fmla="*/ 1813560 h 2941320"/>
              <a:gd name="connsiteX6" fmla="*/ 1725930 w 1817370"/>
              <a:gd name="connsiteY6" fmla="*/ 1817370 h 2941320"/>
              <a:gd name="connsiteX7" fmla="*/ 594360 w 1817370"/>
              <a:gd name="connsiteY7" fmla="*/ 2937510 h 2941320"/>
              <a:gd name="connsiteX8" fmla="*/ 0 w 1817370"/>
              <a:gd name="connsiteY8" fmla="*/ 2941320 h 2941320"/>
              <a:gd name="connsiteX9" fmla="*/ 3810 w 1817370"/>
              <a:gd name="connsiteY9" fmla="*/ 2887980 h 2941320"/>
              <a:gd name="connsiteX10" fmla="*/ 571500 w 1817370"/>
              <a:gd name="connsiteY10" fmla="*/ 2880360 h 2941320"/>
              <a:gd name="connsiteX11" fmla="*/ 560070 w 1817370"/>
              <a:gd name="connsiteY11" fmla="*/ 45720 h 2941320"/>
              <a:gd name="connsiteX12" fmla="*/ 1905 w 1817370"/>
              <a:gd name="connsiteY12" fmla="*/ 20955 h 2941320"/>
              <a:gd name="connsiteX0" fmla="*/ 1905 w 1817370"/>
              <a:gd name="connsiteY0" fmla="*/ 30480 h 2950845"/>
              <a:gd name="connsiteX1" fmla="*/ 13335 w 1817370"/>
              <a:gd name="connsiteY1" fmla="*/ 0 h 2950845"/>
              <a:gd name="connsiteX2" fmla="*/ 605790 w 1817370"/>
              <a:gd name="connsiteY2" fmla="*/ 9525 h 2950845"/>
              <a:gd name="connsiteX3" fmla="*/ 1722120 w 1817370"/>
              <a:gd name="connsiteY3" fmla="*/ 1114425 h 2950845"/>
              <a:gd name="connsiteX4" fmla="*/ 1817370 w 1817370"/>
              <a:gd name="connsiteY4" fmla="*/ 1125855 h 2950845"/>
              <a:gd name="connsiteX5" fmla="*/ 1813560 w 1817370"/>
              <a:gd name="connsiteY5" fmla="*/ 1823085 h 2950845"/>
              <a:gd name="connsiteX6" fmla="*/ 1725930 w 1817370"/>
              <a:gd name="connsiteY6" fmla="*/ 1826895 h 2950845"/>
              <a:gd name="connsiteX7" fmla="*/ 594360 w 1817370"/>
              <a:gd name="connsiteY7" fmla="*/ 2947035 h 2950845"/>
              <a:gd name="connsiteX8" fmla="*/ 0 w 1817370"/>
              <a:gd name="connsiteY8" fmla="*/ 2950845 h 2950845"/>
              <a:gd name="connsiteX9" fmla="*/ 3810 w 1817370"/>
              <a:gd name="connsiteY9" fmla="*/ 2897505 h 2950845"/>
              <a:gd name="connsiteX10" fmla="*/ 571500 w 1817370"/>
              <a:gd name="connsiteY10" fmla="*/ 2889885 h 2950845"/>
              <a:gd name="connsiteX11" fmla="*/ 560070 w 1817370"/>
              <a:gd name="connsiteY11" fmla="*/ 55245 h 2950845"/>
              <a:gd name="connsiteX12" fmla="*/ 1905 w 1817370"/>
              <a:gd name="connsiteY12" fmla="*/ 30480 h 2950845"/>
              <a:gd name="connsiteX0" fmla="*/ 11430 w 1817370"/>
              <a:gd name="connsiteY0" fmla="*/ 53340 h 2950845"/>
              <a:gd name="connsiteX1" fmla="*/ 13335 w 1817370"/>
              <a:gd name="connsiteY1" fmla="*/ 0 h 2950845"/>
              <a:gd name="connsiteX2" fmla="*/ 605790 w 1817370"/>
              <a:gd name="connsiteY2" fmla="*/ 9525 h 2950845"/>
              <a:gd name="connsiteX3" fmla="*/ 1722120 w 1817370"/>
              <a:gd name="connsiteY3" fmla="*/ 1114425 h 2950845"/>
              <a:gd name="connsiteX4" fmla="*/ 1817370 w 1817370"/>
              <a:gd name="connsiteY4" fmla="*/ 1125855 h 2950845"/>
              <a:gd name="connsiteX5" fmla="*/ 1813560 w 1817370"/>
              <a:gd name="connsiteY5" fmla="*/ 1823085 h 2950845"/>
              <a:gd name="connsiteX6" fmla="*/ 1725930 w 1817370"/>
              <a:gd name="connsiteY6" fmla="*/ 1826895 h 2950845"/>
              <a:gd name="connsiteX7" fmla="*/ 594360 w 1817370"/>
              <a:gd name="connsiteY7" fmla="*/ 2947035 h 2950845"/>
              <a:gd name="connsiteX8" fmla="*/ 0 w 1817370"/>
              <a:gd name="connsiteY8" fmla="*/ 2950845 h 2950845"/>
              <a:gd name="connsiteX9" fmla="*/ 3810 w 1817370"/>
              <a:gd name="connsiteY9" fmla="*/ 2897505 h 2950845"/>
              <a:gd name="connsiteX10" fmla="*/ 571500 w 1817370"/>
              <a:gd name="connsiteY10" fmla="*/ 2889885 h 2950845"/>
              <a:gd name="connsiteX11" fmla="*/ 560070 w 1817370"/>
              <a:gd name="connsiteY11" fmla="*/ 55245 h 2950845"/>
              <a:gd name="connsiteX12" fmla="*/ 11430 w 1817370"/>
              <a:gd name="connsiteY12" fmla="*/ 53340 h 2950845"/>
              <a:gd name="connsiteX0" fmla="*/ 11430 w 1817370"/>
              <a:gd name="connsiteY0" fmla="*/ 45720 h 2943225"/>
              <a:gd name="connsiteX1" fmla="*/ 1905 w 1817370"/>
              <a:gd name="connsiteY1" fmla="*/ 0 h 2943225"/>
              <a:gd name="connsiteX2" fmla="*/ 605790 w 1817370"/>
              <a:gd name="connsiteY2" fmla="*/ 1905 h 2943225"/>
              <a:gd name="connsiteX3" fmla="*/ 1722120 w 1817370"/>
              <a:gd name="connsiteY3" fmla="*/ 1106805 h 2943225"/>
              <a:gd name="connsiteX4" fmla="*/ 1817370 w 1817370"/>
              <a:gd name="connsiteY4" fmla="*/ 1118235 h 2943225"/>
              <a:gd name="connsiteX5" fmla="*/ 1813560 w 1817370"/>
              <a:gd name="connsiteY5" fmla="*/ 1815465 h 2943225"/>
              <a:gd name="connsiteX6" fmla="*/ 1725930 w 1817370"/>
              <a:gd name="connsiteY6" fmla="*/ 1819275 h 2943225"/>
              <a:gd name="connsiteX7" fmla="*/ 594360 w 1817370"/>
              <a:gd name="connsiteY7" fmla="*/ 2939415 h 2943225"/>
              <a:gd name="connsiteX8" fmla="*/ 0 w 1817370"/>
              <a:gd name="connsiteY8" fmla="*/ 2943225 h 2943225"/>
              <a:gd name="connsiteX9" fmla="*/ 3810 w 1817370"/>
              <a:gd name="connsiteY9" fmla="*/ 2889885 h 2943225"/>
              <a:gd name="connsiteX10" fmla="*/ 571500 w 1817370"/>
              <a:gd name="connsiteY10" fmla="*/ 2882265 h 2943225"/>
              <a:gd name="connsiteX11" fmla="*/ 560070 w 1817370"/>
              <a:gd name="connsiteY11" fmla="*/ 47625 h 2943225"/>
              <a:gd name="connsiteX12" fmla="*/ 11430 w 1817370"/>
              <a:gd name="connsiteY12" fmla="*/ 45720 h 2943225"/>
              <a:gd name="connsiteX0" fmla="*/ 5715 w 1817370"/>
              <a:gd name="connsiteY0" fmla="*/ 45720 h 2943225"/>
              <a:gd name="connsiteX1" fmla="*/ 1905 w 1817370"/>
              <a:gd name="connsiteY1" fmla="*/ 0 h 2943225"/>
              <a:gd name="connsiteX2" fmla="*/ 605790 w 1817370"/>
              <a:gd name="connsiteY2" fmla="*/ 1905 h 2943225"/>
              <a:gd name="connsiteX3" fmla="*/ 1722120 w 1817370"/>
              <a:gd name="connsiteY3" fmla="*/ 1106805 h 2943225"/>
              <a:gd name="connsiteX4" fmla="*/ 1817370 w 1817370"/>
              <a:gd name="connsiteY4" fmla="*/ 1118235 h 2943225"/>
              <a:gd name="connsiteX5" fmla="*/ 1813560 w 1817370"/>
              <a:gd name="connsiteY5" fmla="*/ 1815465 h 2943225"/>
              <a:gd name="connsiteX6" fmla="*/ 1725930 w 1817370"/>
              <a:gd name="connsiteY6" fmla="*/ 1819275 h 2943225"/>
              <a:gd name="connsiteX7" fmla="*/ 594360 w 1817370"/>
              <a:gd name="connsiteY7" fmla="*/ 2939415 h 2943225"/>
              <a:gd name="connsiteX8" fmla="*/ 0 w 1817370"/>
              <a:gd name="connsiteY8" fmla="*/ 2943225 h 2943225"/>
              <a:gd name="connsiteX9" fmla="*/ 3810 w 1817370"/>
              <a:gd name="connsiteY9" fmla="*/ 2889885 h 2943225"/>
              <a:gd name="connsiteX10" fmla="*/ 571500 w 1817370"/>
              <a:gd name="connsiteY10" fmla="*/ 2882265 h 2943225"/>
              <a:gd name="connsiteX11" fmla="*/ 560070 w 1817370"/>
              <a:gd name="connsiteY11" fmla="*/ 47625 h 2943225"/>
              <a:gd name="connsiteX12" fmla="*/ 5715 w 1817370"/>
              <a:gd name="connsiteY12" fmla="*/ 45720 h 2943225"/>
              <a:gd name="connsiteX0" fmla="*/ 5715 w 1817370"/>
              <a:gd name="connsiteY0" fmla="*/ 53340 h 2950845"/>
              <a:gd name="connsiteX1" fmla="*/ 11430 w 1817370"/>
              <a:gd name="connsiteY1" fmla="*/ 0 h 2950845"/>
              <a:gd name="connsiteX2" fmla="*/ 605790 w 1817370"/>
              <a:gd name="connsiteY2" fmla="*/ 9525 h 2950845"/>
              <a:gd name="connsiteX3" fmla="*/ 1722120 w 1817370"/>
              <a:gd name="connsiteY3" fmla="*/ 1114425 h 2950845"/>
              <a:gd name="connsiteX4" fmla="*/ 1817370 w 1817370"/>
              <a:gd name="connsiteY4" fmla="*/ 1125855 h 2950845"/>
              <a:gd name="connsiteX5" fmla="*/ 1813560 w 1817370"/>
              <a:gd name="connsiteY5" fmla="*/ 1823085 h 2950845"/>
              <a:gd name="connsiteX6" fmla="*/ 1725930 w 1817370"/>
              <a:gd name="connsiteY6" fmla="*/ 1826895 h 2950845"/>
              <a:gd name="connsiteX7" fmla="*/ 594360 w 1817370"/>
              <a:gd name="connsiteY7" fmla="*/ 2947035 h 2950845"/>
              <a:gd name="connsiteX8" fmla="*/ 0 w 1817370"/>
              <a:gd name="connsiteY8" fmla="*/ 2950845 h 2950845"/>
              <a:gd name="connsiteX9" fmla="*/ 3810 w 1817370"/>
              <a:gd name="connsiteY9" fmla="*/ 2897505 h 2950845"/>
              <a:gd name="connsiteX10" fmla="*/ 571500 w 1817370"/>
              <a:gd name="connsiteY10" fmla="*/ 2889885 h 2950845"/>
              <a:gd name="connsiteX11" fmla="*/ 560070 w 1817370"/>
              <a:gd name="connsiteY11" fmla="*/ 55245 h 2950845"/>
              <a:gd name="connsiteX12" fmla="*/ 5715 w 1817370"/>
              <a:gd name="connsiteY12" fmla="*/ 53340 h 2950845"/>
              <a:gd name="connsiteX0" fmla="*/ 5715 w 1817370"/>
              <a:gd name="connsiteY0" fmla="*/ 45720 h 2943225"/>
              <a:gd name="connsiteX1" fmla="*/ 5715 w 1817370"/>
              <a:gd name="connsiteY1" fmla="*/ 0 h 2943225"/>
              <a:gd name="connsiteX2" fmla="*/ 605790 w 1817370"/>
              <a:gd name="connsiteY2" fmla="*/ 1905 h 2943225"/>
              <a:gd name="connsiteX3" fmla="*/ 1722120 w 1817370"/>
              <a:gd name="connsiteY3" fmla="*/ 1106805 h 2943225"/>
              <a:gd name="connsiteX4" fmla="*/ 1817370 w 1817370"/>
              <a:gd name="connsiteY4" fmla="*/ 1118235 h 2943225"/>
              <a:gd name="connsiteX5" fmla="*/ 1813560 w 1817370"/>
              <a:gd name="connsiteY5" fmla="*/ 1815465 h 2943225"/>
              <a:gd name="connsiteX6" fmla="*/ 1725930 w 1817370"/>
              <a:gd name="connsiteY6" fmla="*/ 1819275 h 2943225"/>
              <a:gd name="connsiteX7" fmla="*/ 594360 w 1817370"/>
              <a:gd name="connsiteY7" fmla="*/ 2939415 h 2943225"/>
              <a:gd name="connsiteX8" fmla="*/ 0 w 1817370"/>
              <a:gd name="connsiteY8" fmla="*/ 2943225 h 2943225"/>
              <a:gd name="connsiteX9" fmla="*/ 3810 w 1817370"/>
              <a:gd name="connsiteY9" fmla="*/ 2889885 h 2943225"/>
              <a:gd name="connsiteX10" fmla="*/ 571500 w 1817370"/>
              <a:gd name="connsiteY10" fmla="*/ 2882265 h 2943225"/>
              <a:gd name="connsiteX11" fmla="*/ 560070 w 1817370"/>
              <a:gd name="connsiteY11" fmla="*/ 47625 h 2943225"/>
              <a:gd name="connsiteX12" fmla="*/ 5715 w 1817370"/>
              <a:gd name="connsiteY12" fmla="*/ 45720 h 2943225"/>
              <a:gd name="connsiteX0" fmla="*/ 5715 w 1817370"/>
              <a:gd name="connsiteY0" fmla="*/ 47625 h 2945130"/>
              <a:gd name="connsiteX1" fmla="*/ 5715 w 1817370"/>
              <a:gd name="connsiteY1" fmla="*/ 1905 h 2945130"/>
              <a:gd name="connsiteX2" fmla="*/ 603885 w 1817370"/>
              <a:gd name="connsiteY2" fmla="*/ 0 h 2945130"/>
              <a:gd name="connsiteX3" fmla="*/ 1722120 w 1817370"/>
              <a:gd name="connsiteY3" fmla="*/ 1108710 h 2945130"/>
              <a:gd name="connsiteX4" fmla="*/ 1817370 w 1817370"/>
              <a:gd name="connsiteY4" fmla="*/ 1120140 h 2945130"/>
              <a:gd name="connsiteX5" fmla="*/ 1813560 w 1817370"/>
              <a:gd name="connsiteY5" fmla="*/ 1817370 h 2945130"/>
              <a:gd name="connsiteX6" fmla="*/ 1725930 w 1817370"/>
              <a:gd name="connsiteY6" fmla="*/ 1821180 h 2945130"/>
              <a:gd name="connsiteX7" fmla="*/ 594360 w 1817370"/>
              <a:gd name="connsiteY7" fmla="*/ 2941320 h 2945130"/>
              <a:gd name="connsiteX8" fmla="*/ 0 w 1817370"/>
              <a:gd name="connsiteY8" fmla="*/ 2945130 h 2945130"/>
              <a:gd name="connsiteX9" fmla="*/ 3810 w 1817370"/>
              <a:gd name="connsiteY9" fmla="*/ 2891790 h 2945130"/>
              <a:gd name="connsiteX10" fmla="*/ 571500 w 1817370"/>
              <a:gd name="connsiteY10" fmla="*/ 2884170 h 2945130"/>
              <a:gd name="connsiteX11" fmla="*/ 560070 w 1817370"/>
              <a:gd name="connsiteY11" fmla="*/ 49530 h 2945130"/>
              <a:gd name="connsiteX12" fmla="*/ 5715 w 1817370"/>
              <a:gd name="connsiteY12" fmla="*/ 47625 h 2945130"/>
              <a:gd name="connsiteX0" fmla="*/ 5715 w 1819275"/>
              <a:gd name="connsiteY0" fmla="*/ 47625 h 2945130"/>
              <a:gd name="connsiteX1" fmla="*/ 5715 w 1819275"/>
              <a:gd name="connsiteY1" fmla="*/ 1905 h 2945130"/>
              <a:gd name="connsiteX2" fmla="*/ 603885 w 1819275"/>
              <a:gd name="connsiteY2" fmla="*/ 0 h 2945130"/>
              <a:gd name="connsiteX3" fmla="*/ 1722120 w 1819275"/>
              <a:gd name="connsiteY3" fmla="*/ 1108710 h 2945130"/>
              <a:gd name="connsiteX4" fmla="*/ 1819275 w 1819275"/>
              <a:gd name="connsiteY4" fmla="*/ 1110615 h 2945130"/>
              <a:gd name="connsiteX5" fmla="*/ 1813560 w 1819275"/>
              <a:gd name="connsiteY5" fmla="*/ 1817370 h 2945130"/>
              <a:gd name="connsiteX6" fmla="*/ 1725930 w 1819275"/>
              <a:gd name="connsiteY6" fmla="*/ 1821180 h 2945130"/>
              <a:gd name="connsiteX7" fmla="*/ 594360 w 1819275"/>
              <a:gd name="connsiteY7" fmla="*/ 2941320 h 2945130"/>
              <a:gd name="connsiteX8" fmla="*/ 0 w 1819275"/>
              <a:gd name="connsiteY8" fmla="*/ 2945130 h 2945130"/>
              <a:gd name="connsiteX9" fmla="*/ 3810 w 1819275"/>
              <a:gd name="connsiteY9" fmla="*/ 2891790 h 2945130"/>
              <a:gd name="connsiteX10" fmla="*/ 571500 w 1819275"/>
              <a:gd name="connsiteY10" fmla="*/ 2884170 h 2945130"/>
              <a:gd name="connsiteX11" fmla="*/ 560070 w 1819275"/>
              <a:gd name="connsiteY11" fmla="*/ 49530 h 2945130"/>
              <a:gd name="connsiteX12" fmla="*/ 5715 w 1819275"/>
              <a:gd name="connsiteY12" fmla="*/ 47625 h 2945130"/>
              <a:gd name="connsiteX0" fmla="*/ 5715 w 1819275"/>
              <a:gd name="connsiteY0" fmla="*/ 47625 h 2945130"/>
              <a:gd name="connsiteX1" fmla="*/ 5715 w 1819275"/>
              <a:gd name="connsiteY1" fmla="*/ 1905 h 2945130"/>
              <a:gd name="connsiteX2" fmla="*/ 603885 w 1819275"/>
              <a:gd name="connsiteY2" fmla="*/ 0 h 2945130"/>
              <a:gd name="connsiteX3" fmla="*/ 1722120 w 1819275"/>
              <a:gd name="connsiteY3" fmla="*/ 1108710 h 2945130"/>
              <a:gd name="connsiteX4" fmla="*/ 1819275 w 1819275"/>
              <a:gd name="connsiteY4" fmla="*/ 1110615 h 2945130"/>
              <a:gd name="connsiteX5" fmla="*/ 1815465 w 1819275"/>
              <a:gd name="connsiteY5" fmla="*/ 1823085 h 2945130"/>
              <a:gd name="connsiteX6" fmla="*/ 1725930 w 1819275"/>
              <a:gd name="connsiteY6" fmla="*/ 1821180 h 2945130"/>
              <a:gd name="connsiteX7" fmla="*/ 594360 w 1819275"/>
              <a:gd name="connsiteY7" fmla="*/ 2941320 h 2945130"/>
              <a:gd name="connsiteX8" fmla="*/ 0 w 1819275"/>
              <a:gd name="connsiteY8" fmla="*/ 2945130 h 2945130"/>
              <a:gd name="connsiteX9" fmla="*/ 3810 w 1819275"/>
              <a:gd name="connsiteY9" fmla="*/ 2891790 h 2945130"/>
              <a:gd name="connsiteX10" fmla="*/ 571500 w 1819275"/>
              <a:gd name="connsiteY10" fmla="*/ 2884170 h 2945130"/>
              <a:gd name="connsiteX11" fmla="*/ 560070 w 1819275"/>
              <a:gd name="connsiteY11" fmla="*/ 49530 h 2945130"/>
              <a:gd name="connsiteX12" fmla="*/ 5715 w 1819275"/>
              <a:gd name="connsiteY12" fmla="*/ 47625 h 2945130"/>
              <a:gd name="connsiteX0" fmla="*/ 5715 w 1819275"/>
              <a:gd name="connsiteY0" fmla="*/ 47625 h 2945130"/>
              <a:gd name="connsiteX1" fmla="*/ 5715 w 1819275"/>
              <a:gd name="connsiteY1" fmla="*/ 1905 h 2945130"/>
              <a:gd name="connsiteX2" fmla="*/ 603885 w 1819275"/>
              <a:gd name="connsiteY2" fmla="*/ 0 h 2945130"/>
              <a:gd name="connsiteX3" fmla="*/ 1722120 w 1819275"/>
              <a:gd name="connsiteY3" fmla="*/ 1108710 h 2945130"/>
              <a:gd name="connsiteX4" fmla="*/ 1819275 w 1819275"/>
              <a:gd name="connsiteY4" fmla="*/ 1110615 h 2945130"/>
              <a:gd name="connsiteX5" fmla="*/ 1815465 w 1819275"/>
              <a:gd name="connsiteY5" fmla="*/ 1819275 h 2945130"/>
              <a:gd name="connsiteX6" fmla="*/ 1725930 w 1819275"/>
              <a:gd name="connsiteY6" fmla="*/ 1821180 h 2945130"/>
              <a:gd name="connsiteX7" fmla="*/ 594360 w 1819275"/>
              <a:gd name="connsiteY7" fmla="*/ 2941320 h 2945130"/>
              <a:gd name="connsiteX8" fmla="*/ 0 w 1819275"/>
              <a:gd name="connsiteY8" fmla="*/ 2945130 h 2945130"/>
              <a:gd name="connsiteX9" fmla="*/ 3810 w 1819275"/>
              <a:gd name="connsiteY9" fmla="*/ 2891790 h 2945130"/>
              <a:gd name="connsiteX10" fmla="*/ 571500 w 1819275"/>
              <a:gd name="connsiteY10" fmla="*/ 2884170 h 2945130"/>
              <a:gd name="connsiteX11" fmla="*/ 560070 w 1819275"/>
              <a:gd name="connsiteY11" fmla="*/ 49530 h 2945130"/>
              <a:gd name="connsiteX12" fmla="*/ 5715 w 1819275"/>
              <a:gd name="connsiteY12" fmla="*/ 47625 h 294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9275" h="2945130">
                <a:moveTo>
                  <a:pt x="5715" y="47625"/>
                </a:moveTo>
                <a:lnTo>
                  <a:pt x="5715" y="1905"/>
                </a:lnTo>
                <a:lnTo>
                  <a:pt x="603885" y="0"/>
                </a:lnTo>
                <a:lnTo>
                  <a:pt x="1722120" y="1108710"/>
                </a:lnTo>
                <a:lnTo>
                  <a:pt x="1819275" y="1110615"/>
                </a:lnTo>
                <a:lnTo>
                  <a:pt x="1815465" y="1819275"/>
                </a:lnTo>
                <a:lnTo>
                  <a:pt x="1725930" y="1821180"/>
                </a:lnTo>
                <a:lnTo>
                  <a:pt x="594360" y="2941320"/>
                </a:lnTo>
                <a:lnTo>
                  <a:pt x="0" y="2945130"/>
                </a:lnTo>
                <a:lnTo>
                  <a:pt x="3810" y="2891790"/>
                </a:lnTo>
                <a:lnTo>
                  <a:pt x="571500" y="2884170"/>
                </a:lnTo>
                <a:lnTo>
                  <a:pt x="560070" y="49530"/>
                </a:lnTo>
                <a:lnTo>
                  <a:pt x="5715" y="4762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3FDB77C3-B4A1-4BF3-811A-B16D0AF43B77}"/>
              </a:ext>
            </a:extLst>
          </p:cNvPr>
          <p:cNvSpPr/>
          <p:nvPr/>
        </p:nvSpPr>
        <p:spPr>
          <a:xfrm flipH="1">
            <a:off x="3855204" y="3766818"/>
            <a:ext cx="1828799" cy="2964815"/>
          </a:xfrm>
          <a:custGeom>
            <a:avLst/>
            <a:gdLst>
              <a:gd name="connsiteX0" fmla="*/ 3810 w 1817370"/>
              <a:gd name="connsiteY0" fmla="*/ 0 h 2945130"/>
              <a:gd name="connsiteX1" fmla="*/ 605790 w 1817370"/>
              <a:gd name="connsiteY1" fmla="*/ 3810 h 2945130"/>
              <a:gd name="connsiteX2" fmla="*/ 1722120 w 1817370"/>
              <a:gd name="connsiteY2" fmla="*/ 1108710 h 2945130"/>
              <a:gd name="connsiteX3" fmla="*/ 1817370 w 1817370"/>
              <a:gd name="connsiteY3" fmla="*/ 1120140 h 2945130"/>
              <a:gd name="connsiteX4" fmla="*/ 1813560 w 1817370"/>
              <a:gd name="connsiteY4" fmla="*/ 1817370 h 2945130"/>
              <a:gd name="connsiteX5" fmla="*/ 1725930 w 1817370"/>
              <a:gd name="connsiteY5" fmla="*/ 1821180 h 2945130"/>
              <a:gd name="connsiteX6" fmla="*/ 594360 w 1817370"/>
              <a:gd name="connsiteY6" fmla="*/ 2941320 h 2945130"/>
              <a:gd name="connsiteX7" fmla="*/ 0 w 1817370"/>
              <a:gd name="connsiteY7" fmla="*/ 2945130 h 2945130"/>
              <a:gd name="connsiteX8" fmla="*/ 3810 w 1817370"/>
              <a:gd name="connsiteY8" fmla="*/ 2891790 h 2945130"/>
              <a:gd name="connsiteX9" fmla="*/ 571500 w 1817370"/>
              <a:gd name="connsiteY9" fmla="*/ 2884170 h 2945130"/>
              <a:gd name="connsiteX10" fmla="*/ 560070 w 1817370"/>
              <a:gd name="connsiteY10" fmla="*/ 49530 h 2945130"/>
              <a:gd name="connsiteX11" fmla="*/ 3810 w 1817370"/>
              <a:gd name="connsiteY11" fmla="*/ 0 h 2945130"/>
              <a:gd name="connsiteX0" fmla="*/ 1905 w 1817370"/>
              <a:gd name="connsiteY0" fmla="*/ 20955 h 2941320"/>
              <a:gd name="connsiteX1" fmla="*/ 605790 w 1817370"/>
              <a:gd name="connsiteY1" fmla="*/ 0 h 2941320"/>
              <a:gd name="connsiteX2" fmla="*/ 1722120 w 1817370"/>
              <a:gd name="connsiteY2" fmla="*/ 1104900 h 2941320"/>
              <a:gd name="connsiteX3" fmla="*/ 1817370 w 1817370"/>
              <a:gd name="connsiteY3" fmla="*/ 1116330 h 2941320"/>
              <a:gd name="connsiteX4" fmla="*/ 1813560 w 1817370"/>
              <a:gd name="connsiteY4" fmla="*/ 1813560 h 2941320"/>
              <a:gd name="connsiteX5" fmla="*/ 1725930 w 1817370"/>
              <a:gd name="connsiteY5" fmla="*/ 1817370 h 2941320"/>
              <a:gd name="connsiteX6" fmla="*/ 594360 w 1817370"/>
              <a:gd name="connsiteY6" fmla="*/ 2937510 h 2941320"/>
              <a:gd name="connsiteX7" fmla="*/ 0 w 1817370"/>
              <a:gd name="connsiteY7" fmla="*/ 2941320 h 2941320"/>
              <a:gd name="connsiteX8" fmla="*/ 3810 w 1817370"/>
              <a:gd name="connsiteY8" fmla="*/ 2887980 h 2941320"/>
              <a:gd name="connsiteX9" fmla="*/ 571500 w 1817370"/>
              <a:gd name="connsiteY9" fmla="*/ 2880360 h 2941320"/>
              <a:gd name="connsiteX10" fmla="*/ 560070 w 1817370"/>
              <a:gd name="connsiteY10" fmla="*/ 45720 h 2941320"/>
              <a:gd name="connsiteX11" fmla="*/ 1905 w 1817370"/>
              <a:gd name="connsiteY11" fmla="*/ 20955 h 2941320"/>
              <a:gd name="connsiteX0" fmla="*/ 1905 w 1817370"/>
              <a:gd name="connsiteY0" fmla="*/ 20955 h 2941320"/>
              <a:gd name="connsiteX1" fmla="*/ 148590 w 1817370"/>
              <a:gd name="connsiteY1" fmla="*/ 19050 h 2941320"/>
              <a:gd name="connsiteX2" fmla="*/ 605790 w 1817370"/>
              <a:gd name="connsiteY2" fmla="*/ 0 h 2941320"/>
              <a:gd name="connsiteX3" fmla="*/ 1722120 w 1817370"/>
              <a:gd name="connsiteY3" fmla="*/ 1104900 h 2941320"/>
              <a:gd name="connsiteX4" fmla="*/ 1817370 w 1817370"/>
              <a:gd name="connsiteY4" fmla="*/ 1116330 h 2941320"/>
              <a:gd name="connsiteX5" fmla="*/ 1813560 w 1817370"/>
              <a:gd name="connsiteY5" fmla="*/ 1813560 h 2941320"/>
              <a:gd name="connsiteX6" fmla="*/ 1725930 w 1817370"/>
              <a:gd name="connsiteY6" fmla="*/ 1817370 h 2941320"/>
              <a:gd name="connsiteX7" fmla="*/ 594360 w 1817370"/>
              <a:gd name="connsiteY7" fmla="*/ 2937510 h 2941320"/>
              <a:gd name="connsiteX8" fmla="*/ 0 w 1817370"/>
              <a:gd name="connsiteY8" fmla="*/ 2941320 h 2941320"/>
              <a:gd name="connsiteX9" fmla="*/ 3810 w 1817370"/>
              <a:gd name="connsiteY9" fmla="*/ 2887980 h 2941320"/>
              <a:gd name="connsiteX10" fmla="*/ 571500 w 1817370"/>
              <a:gd name="connsiteY10" fmla="*/ 2880360 h 2941320"/>
              <a:gd name="connsiteX11" fmla="*/ 560070 w 1817370"/>
              <a:gd name="connsiteY11" fmla="*/ 45720 h 2941320"/>
              <a:gd name="connsiteX12" fmla="*/ 1905 w 1817370"/>
              <a:gd name="connsiteY12" fmla="*/ 20955 h 2941320"/>
              <a:gd name="connsiteX0" fmla="*/ 1905 w 1817370"/>
              <a:gd name="connsiteY0" fmla="*/ 30480 h 2950845"/>
              <a:gd name="connsiteX1" fmla="*/ 13335 w 1817370"/>
              <a:gd name="connsiteY1" fmla="*/ 0 h 2950845"/>
              <a:gd name="connsiteX2" fmla="*/ 605790 w 1817370"/>
              <a:gd name="connsiteY2" fmla="*/ 9525 h 2950845"/>
              <a:gd name="connsiteX3" fmla="*/ 1722120 w 1817370"/>
              <a:gd name="connsiteY3" fmla="*/ 1114425 h 2950845"/>
              <a:gd name="connsiteX4" fmla="*/ 1817370 w 1817370"/>
              <a:gd name="connsiteY4" fmla="*/ 1125855 h 2950845"/>
              <a:gd name="connsiteX5" fmla="*/ 1813560 w 1817370"/>
              <a:gd name="connsiteY5" fmla="*/ 1823085 h 2950845"/>
              <a:gd name="connsiteX6" fmla="*/ 1725930 w 1817370"/>
              <a:gd name="connsiteY6" fmla="*/ 1826895 h 2950845"/>
              <a:gd name="connsiteX7" fmla="*/ 594360 w 1817370"/>
              <a:gd name="connsiteY7" fmla="*/ 2947035 h 2950845"/>
              <a:gd name="connsiteX8" fmla="*/ 0 w 1817370"/>
              <a:gd name="connsiteY8" fmla="*/ 2950845 h 2950845"/>
              <a:gd name="connsiteX9" fmla="*/ 3810 w 1817370"/>
              <a:gd name="connsiteY9" fmla="*/ 2897505 h 2950845"/>
              <a:gd name="connsiteX10" fmla="*/ 571500 w 1817370"/>
              <a:gd name="connsiteY10" fmla="*/ 2889885 h 2950845"/>
              <a:gd name="connsiteX11" fmla="*/ 560070 w 1817370"/>
              <a:gd name="connsiteY11" fmla="*/ 55245 h 2950845"/>
              <a:gd name="connsiteX12" fmla="*/ 1905 w 1817370"/>
              <a:gd name="connsiteY12" fmla="*/ 30480 h 2950845"/>
              <a:gd name="connsiteX0" fmla="*/ 11430 w 1817370"/>
              <a:gd name="connsiteY0" fmla="*/ 53340 h 2950845"/>
              <a:gd name="connsiteX1" fmla="*/ 13335 w 1817370"/>
              <a:gd name="connsiteY1" fmla="*/ 0 h 2950845"/>
              <a:gd name="connsiteX2" fmla="*/ 605790 w 1817370"/>
              <a:gd name="connsiteY2" fmla="*/ 9525 h 2950845"/>
              <a:gd name="connsiteX3" fmla="*/ 1722120 w 1817370"/>
              <a:gd name="connsiteY3" fmla="*/ 1114425 h 2950845"/>
              <a:gd name="connsiteX4" fmla="*/ 1817370 w 1817370"/>
              <a:gd name="connsiteY4" fmla="*/ 1125855 h 2950845"/>
              <a:gd name="connsiteX5" fmla="*/ 1813560 w 1817370"/>
              <a:gd name="connsiteY5" fmla="*/ 1823085 h 2950845"/>
              <a:gd name="connsiteX6" fmla="*/ 1725930 w 1817370"/>
              <a:gd name="connsiteY6" fmla="*/ 1826895 h 2950845"/>
              <a:gd name="connsiteX7" fmla="*/ 594360 w 1817370"/>
              <a:gd name="connsiteY7" fmla="*/ 2947035 h 2950845"/>
              <a:gd name="connsiteX8" fmla="*/ 0 w 1817370"/>
              <a:gd name="connsiteY8" fmla="*/ 2950845 h 2950845"/>
              <a:gd name="connsiteX9" fmla="*/ 3810 w 1817370"/>
              <a:gd name="connsiteY9" fmla="*/ 2897505 h 2950845"/>
              <a:gd name="connsiteX10" fmla="*/ 571500 w 1817370"/>
              <a:gd name="connsiteY10" fmla="*/ 2889885 h 2950845"/>
              <a:gd name="connsiteX11" fmla="*/ 560070 w 1817370"/>
              <a:gd name="connsiteY11" fmla="*/ 55245 h 2950845"/>
              <a:gd name="connsiteX12" fmla="*/ 11430 w 1817370"/>
              <a:gd name="connsiteY12" fmla="*/ 53340 h 2950845"/>
              <a:gd name="connsiteX0" fmla="*/ 11430 w 1817370"/>
              <a:gd name="connsiteY0" fmla="*/ 45720 h 2943225"/>
              <a:gd name="connsiteX1" fmla="*/ 1905 w 1817370"/>
              <a:gd name="connsiteY1" fmla="*/ 0 h 2943225"/>
              <a:gd name="connsiteX2" fmla="*/ 605790 w 1817370"/>
              <a:gd name="connsiteY2" fmla="*/ 1905 h 2943225"/>
              <a:gd name="connsiteX3" fmla="*/ 1722120 w 1817370"/>
              <a:gd name="connsiteY3" fmla="*/ 1106805 h 2943225"/>
              <a:gd name="connsiteX4" fmla="*/ 1817370 w 1817370"/>
              <a:gd name="connsiteY4" fmla="*/ 1118235 h 2943225"/>
              <a:gd name="connsiteX5" fmla="*/ 1813560 w 1817370"/>
              <a:gd name="connsiteY5" fmla="*/ 1815465 h 2943225"/>
              <a:gd name="connsiteX6" fmla="*/ 1725930 w 1817370"/>
              <a:gd name="connsiteY6" fmla="*/ 1819275 h 2943225"/>
              <a:gd name="connsiteX7" fmla="*/ 594360 w 1817370"/>
              <a:gd name="connsiteY7" fmla="*/ 2939415 h 2943225"/>
              <a:gd name="connsiteX8" fmla="*/ 0 w 1817370"/>
              <a:gd name="connsiteY8" fmla="*/ 2943225 h 2943225"/>
              <a:gd name="connsiteX9" fmla="*/ 3810 w 1817370"/>
              <a:gd name="connsiteY9" fmla="*/ 2889885 h 2943225"/>
              <a:gd name="connsiteX10" fmla="*/ 571500 w 1817370"/>
              <a:gd name="connsiteY10" fmla="*/ 2882265 h 2943225"/>
              <a:gd name="connsiteX11" fmla="*/ 560070 w 1817370"/>
              <a:gd name="connsiteY11" fmla="*/ 47625 h 2943225"/>
              <a:gd name="connsiteX12" fmla="*/ 11430 w 1817370"/>
              <a:gd name="connsiteY12" fmla="*/ 45720 h 2943225"/>
              <a:gd name="connsiteX0" fmla="*/ 5715 w 1817370"/>
              <a:gd name="connsiteY0" fmla="*/ 45720 h 2943225"/>
              <a:gd name="connsiteX1" fmla="*/ 1905 w 1817370"/>
              <a:gd name="connsiteY1" fmla="*/ 0 h 2943225"/>
              <a:gd name="connsiteX2" fmla="*/ 605790 w 1817370"/>
              <a:gd name="connsiteY2" fmla="*/ 1905 h 2943225"/>
              <a:gd name="connsiteX3" fmla="*/ 1722120 w 1817370"/>
              <a:gd name="connsiteY3" fmla="*/ 1106805 h 2943225"/>
              <a:gd name="connsiteX4" fmla="*/ 1817370 w 1817370"/>
              <a:gd name="connsiteY4" fmla="*/ 1118235 h 2943225"/>
              <a:gd name="connsiteX5" fmla="*/ 1813560 w 1817370"/>
              <a:gd name="connsiteY5" fmla="*/ 1815465 h 2943225"/>
              <a:gd name="connsiteX6" fmla="*/ 1725930 w 1817370"/>
              <a:gd name="connsiteY6" fmla="*/ 1819275 h 2943225"/>
              <a:gd name="connsiteX7" fmla="*/ 594360 w 1817370"/>
              <a:gd name="connsiteY7" fmla="*/ 2939415 h 2943225"/>
              <a:gd name="connsiteX8" fmla="*/ 0 w 1817370"/>
              <a:gd name="connsiteY8" fmla="*/ 2943225 h 2943225"/>
              <a:gd name="connsiteX9" fmla="*/ 3810 w 1817370"/>
              <a:gd name="connsiteY9" fmla="*/ 2889885 h 2943225"/>
              <a:gd name="connsiteX10" fmla="*/ 571500 w 1817370"/>
              <a:gd name="connsiteY10" fmla="*/ 2882265 h 2943225"/>
              <a:gd name="connsiteX11" fmla="*/ 560070 w 1817370"/>
              <a:gd name="connsiteY11" fmla="*/ 47625 h 2943225"/>
              <a:gd name="connsiteX12" fmla="*/ 5715 w 1817370"/>
              <a:gd name="connsiteY12" fmla="*/ 45720 h 2943225"/>
              <a:gd name="connsiteX0" fmla="*/ 5715 w 1817370"/>
              <a:gd name="connsiteY0" fmla="*/ 53340 h 2950845"/>
              <a:gd name="connsiteX1" fmla="*/ 11430 w 1817370"/>
              <a:gd name="connsiteY1" fmla="*/ 0 h 2950845"/>
              <a:gd name="connsiteX2" fmla="*/ 605790 w 1817370"/>
              <a:gd name="connsiteY2" fmla="*/ 9525 h 2950845"/>
              <a:gd name="connsiteX3" fmla="*/ 1722120 w 1817370"/>
              <a:gd name="connsiteY3" fmla="*/ 1114425 h 2950845"/>
              <a:gd name="connsiteX4" fmla="*/ 1817370 w 1817370"/>
              <a:gd name="connsiteY4" fmla="*/ 1125855 h 2950845"/>
              <a:gd name="connsiteX5" fmla="*/ 1813560 w 1817370"/>
              <a:gd name="connsiteY5" fmla="*/ 1823085 h 2950845"/>
              <a:gd name="connsiteX6" fmla="*/ 1725930 w 1817370"/>
              <a:gd name="connsiteY6" fmla="*/ 1826895 h 2950845"/>
              <a:gd name="connsiteX7" fmla="*/ 594360 w 1817370"/>
              <a:gd name="connsiteY7" fmla="*/ 2947035 h 2950845"/>
              <a:gd name="connsiteX8" fmla="*/ 0 w 1817370"/>
              <a:gd name="connsiteY8" fmla="*/ 2950845 h 2950845"/>
              <a:gd name="connsiteX9" fmla="*/ 3810 w 1817370"/>
              <a:gd name="connsiteY9" fmla="*/ 2897505 h 2950845"/>
              <a:gd name="connsiteX10" fmla="*/ 571500 w 1817370"/>
              <a:gd name="connsiteY10" fmla="*/ 2889885 h 2950845"/>
              <a:gd name="connsiteX11" fmla="*/ 560070 w 1817370"/>
              <a:gd name="connsiteY11" fmla="*/ 55245 h 2950845"/>
              <a:gd name="connsiteX12" fmla="*/ 5715 w 1817370"/>
              <a:gd name="connsiteY12" fmla="*/ 53340 h 2950845"/>
              <a:gd name="connsiteX0" fmla="*/ 5715 w 1817370"/>
              <a:gd name="connsiteY0" fmla="*/ 45720 h 2943225"/>
              <a:gd name="connsiteX1" fmla="*/ 5715 w 1817370"/>
              <a:gd name="connsiteY1" fmla="*/ 0 h 2943225"/>
              <a:gd name="connsiteX2" fmla="*/ 605790 w 1817370"/>
              <a:gd name="connsiteY2" fmla="*/ 1905 h 2943225"/>
              <a:gd name="connsiteX3" fmla="*/ 1722120 w 1817370"/>
              <a:gd name="connsiteY3" fmla="*/ 1106805 h 2943225"/>
              <a:gd name="connsiteX4" fmla="*/ 1817370 w 1817370"/>
              <a:gd name="connsiteY4" fmla="*/ 1118235 h 2943225"/>
              <a:gd name="connsiteX5" fmla="*/ 1813560 w 1817370"/>
              <a:gd name="connsiteY5" fmla="*/ 1815465 h 2943225"/>
              <a:gd name="connsiteX6" fmla="*/ 1725930 w 1817370"/>
              <a:gd name="connsiteY6" fmla="*/ 1819275 h 2943225"/>
              <a:gd name="connsiteX7" fmla="*/ 594360 w 1817370"/>
              <a:gd name="connsiteY7" fmla="*/ 2939415 h 2943225"/>
              <a:gd name="connsiteX8" fmla="*/ 0 w 1817370"/>
              <a:gd name="connsiteY8" fmla="*/ 2943225 h 2943225"/>
              <a:gd name="connsiteX9" fmla="*/ 3810 w 1817370"/>
              <a:gd name="connsiteY9" fmla="*/ 2889885 h 2943225"/>
              <a:gd name="connsiteX10" fmla="*/ 571500 w 1817370"/>
              <a:gd name="connsiteY10" fmla="*/ 2882265 h 2943225"/>
              <a:gd name="connsiteX11" fmla="*/ 560070 w 1817370"/>
              <a:gd name="connsiteY11" fmla="*/ 47625 h 2943225"/>
              <a:gd name="connsiteX12" fmla="*/ 5715 w 1817370"/>
              <a:gd name="connsiteY12" fmla="*/ 45720 h 2943225"/>
              <a:gd name="connsiteX0" fmla="*/ 5715 w 1817370"/>
              <a:gd name="connsiteY0" fmla="*/ 47625 h 2945130"/>
              <a:gd name="connsiteX1" fmla="*/ 5715 w 1817370"/>
              <a:gd name="connsiteY1" fmla="*/ 1905 h 2945130"/>
              <a:gd name="connsiteX2" fmla="*/ 603885 w 1817370"/>
              <a:gd name="connsiteY2" fmla="*/ 0 h 2945130"/>
              <a:gd name="connsiteX3" fmla="*/ 1722120 w 1817370"/>
              <a:gd name="connsiteY3" fmla="*/ 1108710 h 2945130"/>
              <a:gd name="connsiteX4" fmla="*/ 1817370 w 1817370"/>
              <a:gd name="connsiteY4" fmla="*/ 1120140 h 2945130"/>
              <a:gd name="connsiteX5" fmla="*/ 1813560 w 1817370"/>
              <a:gd name="connsiteY5" fmla="*/ 1817370 h 2945130"/>
              <a:gd name="connsiteX6" fmla="*/ 1725930 w 1817370"/>
              <a:gd name="connsiteY6" fmla="*/ 1821180 h 2945130"/>
              <a:gd name="connsiteX7" fmla="*/ 594360 w 1817370"/>
              <a:gd name="connsiteY7" fmla="*/ 2941320 h 2945130"/>
              <a:gd name="connsiteX8" fmla="*/ 0 w 1817370"/>
              <a:gd name="connsiteY8" fmla="*/ 2945130 h 2945130"/>
              <a:gd name="connsiteX9" fmla="*/ 3810 w 1817370"/>
              <a:gd name="connsiteY9" fmla="*/ 2891790 h 2945130"/>
              <a:gd name="connsiteX10" fmla="*/ 571500 w 1817370"/>
              <a:gd name="connsiteY10" fmla="*/ 2884170 h 2945130"/>
              <a:gd name="connsiteX11" fmla="*/ 560070 w 1817370"/>
              <a:gd name="connsiteY11" fmla="*/ 49530 h 2945130"/>
              <a:gd name="connsiteX12" fmla="*/ 5715 w 1817370"/>
              <a:gd name="connsiteY12" fmla="*/ 47625 h 2945130"/>
              <a:gd name="connsiteX0" fmla="*/ 5715 w 1819275"/>
              <a:gd name="connsiteY0" fmla="*/ 47625 h 2945130"/>
              <a:gd name="connsiteX1" fmla="*/ 5715 w 1819275"/>
              <a:gd name="connsiteY1" fmla="*/ 1905 h 2945130"/>
              <a:gd name="connsiteX2" fmla="*/ 603885 w 1819275"/>
              <a:gd name="connsiteY2" fmla="*/ 0 h 2945130"/>
              <a:gd name="connsiteX3" fmla="*/ 1722120 w 1819275"/>
              <a:gd name="connsiteY3" fmla="*/ 1108710 h 2945130"/>
              <a:gd name="connsiteX4" fmla="*/ 1819275 w 1819275"/>
              <a:gd name="connsiteY4" fmla="*/ 1110615 h 2945130"/>
              <a:gd name="connsiteX5" fmla="*/ 1813560 w 1819275"/>
              <a:gd name="connsiteY5" fmla="*/ 1817370 h 2945130"/>
              <a:gd name="connsiteX6" fmla="*/ 1725930 w 1819275"/>
              <a:gd name="connsiteY6" fmla="*/ 1821180 h 2945130"/>
              <a:gd name="connsiteX7" fmla="*/ 594360 w 1819275"/>
              <a:gd name="connsiteY7" fmla="*/ 2941320 h 2945130"/>
              <a:gd name="connsiteX8" fmla="*/ 0 w 1819275"/>
              <a:gd name="connsiteY8" fmla="*/ 2945130 h 2945130"/>
              <a:gd name="connsiteX9" fmla="*/ 3810 w 1819275"/>
              <a:gd name="connsiteY9" fmla="*/ 2891790 h 2945130"/>
              <a:gd name="connsiteX10" fmla="*/ 571500 w 1819275"/>
              <a:gd name="connsiteY10" fmla="*/ 2884170 h 2945130"/>
              <a:gd name="connsiteX11" fmla="*/ 560070 w 1819275"/>
              <a:gd name="connsiteY11" fmla="*/ 49530 h 2945130"/>
              <a:gd name="connsiteX12" fmla="*/ 5715 w 1819275"/>
              <a:gd name="connsiteY12" fmla="*/ 47625 h 2945130"/>
              <a:gd name="connsiteX0" fmla="*/ 5715 w 1819275"/>
              <a:gd name="connsiteY0" fmla="*/ 47625 h 2945130"/>
              <a:gd name="connsiteX1" fmla="*/ 5715 w 1819275"/>
              <a:gd name="connsiteY1" fmla="*/ 1905 h 2945130"/>
              <a:gd name="connsiteX2" fmla="*/ 603885 w 1819275"/>
              <a:gd name="connsiteY2" fmla="*/ 0 h 2945130"/>
              <a:gd name="connsiteX3" fmla="*/ 1722120 w 1819275"/>
              <a:gd name="connsiteY3" fmla="*/ 1108710 h 2945130"/>
              <a:gd name="connsiteX4" fmla="*/ 1819275 w 1819275"/>
              <a:gd name="connsiteY4" fmla="*/ 1110615 h 2945130"/>
              <a:gd name="connsiteX5" fmla="*/ 1815465 w 1819275"/>
              <a:gd name="connsiteY5" fmla="*/ 1823085 h 2945130"/>
              <a:gd name="connsiteX6" fmla="*/ 1725930 w 1819275"/>
              <a:gd name="connsiteY6" fmla="*/ 1821180 h 2945130"/>
              <a:gd name="connsiteX7" fmla="*/ 594360 w 1819275"/>
              <a:gd name="connsiteY7" fmla="*/ 2941320 h 2945130"/>
              <a:gd name="connsiteX8" fmla="*/ 0 w 1819275"/>
              <a:gd name="connsiteY8" fmla="*/ 2945130 h 2945130"/>
              <a:gd name="connsiteX9" fmla="*/ 3810 w 1819275"/>
              <a:gd name="connsiteY9" fmla="*/ 2891790 h 2945130"/>
              <a:gd name="connsiteX10" fmla="*/ 571500 w 1819275"/>
              <a:gd name="connsiteY10" fmla="*/ 2884170 h 2945130"/>
              <a:gd name="connsiteX11" fmla="*/ 560070 w 1819275"/>
              <a:gd name="connsiteY11" fmla="*/ 49530 h 2945130"/>
              <a:gd name="connsiteX12" fmla="*/ 5715 w 1819275"/>
              <a:gd name="connsiteY12" fmla="*/ 47625 h 2945130"/>
              <a:gd name="connsiteX0" fmla="*/ 5715 w 1819275"/>
              <a:gd name="connsiteY0" fmla="*/ 47625 h 2945130"/>
              <a:gd name="connsiteX1" fmla="*/ 5715 w 1819275"/>
              <a:gd name="connsiteY1" fmla="*/ 1905 h 2945130"/>
              <a:gd name="connsiteX2" fmla="*/ 603885 w 1819275"/>
              <a:gd name="connsiteY2" fmla="*/ 0 h 2945130"/>
              <a:gd name="connsiteX3" fmla="*/ 1722120 w 1819275"/>
              <a:gd name="connsiteY3" fmla="*/ 1108710 h 2945130"/>
              <a:gd name="connsiteX4" fmla="*/ 1819275 w 1819275"/>
              <a:gd name="connsiteY4" fmla="*/ 1110615 h 2945130"/>
              <a:gd name="connsiteX5" fmla="*/ 1815465 w 1819275"/>
              <a:gd name="connsiteY5" fmla="*/ 1819275 h 2945130"/>
              <a:gd name="connsiteX6" fmla="*/ 1725930 w 1819275"/>
              <a:gd name="connsiteY6" fmla="*/ 1821180 h 2945130"/>
              <a:gd name="connsiteX7" fmla="*/ 594360 w 1819275"/>
              <a:gd name="connsiteY7" fmla="*/ 2941320 h 2945130"/>
              <a:gd name="connsiteX8" fmla="*/ 0 w 1819275"/>
              <a:gd name="connsiteY8" fmla="*/ 2945130 h 2945130"/>
              <a:gd name="connsiteX9" fmla="*/ 3810 w 1819275"/>
              <a:gd name="connsiteY9" fmla="*/ 2891790 h 2945130"/>
              <a:gd name="connsiteX10" fmla="*/ 571500 w 1819275"/>
              <a:gd name="connsiteY10" fmla="*/ 2884170 h 2945130"/>
              <a:gd name="connsiteX11" fmla="*/ 560070 w 1819275"/>
              <a:gd name="connsiteY11" fmla="*/ 49530 h 2945130"/>
              <a:gd name="connsiteX12" fmla="*/ 5715 w 1819275"/>
              <a:gd name="connsiteY12" fmla="*/ 47625 h 2945130"/>
              <a:gd name="connsiteX0" fmla="*/ 5715 w 1819275"/>
              <a:gd name="connsiteY0" fmla="*/ 66675 h 2964180"/>
              <a:gd name="connsiteX1" fmla="*/ 5715 w 1819275"/>
              <a:gd name="connsiteY1" fmla="*/ 20955 h 2964180"/>
              <a:gd name="connsiteX2" fmla="*/ 611505 w 1819275"/>
              <a:gd name="connsiteY2" fmla="*/ 0 h 2964180"/>
              <a:gd name="connsiteX3" fmla="*/ 1722120 w 1819275"/>
              <a:gd name="connsiteY3" fmla="*/ 1127760 h 2964180"/>
              <a:gd name="connsiteX4" fmla="*/ 1819275 w 1819275"/>
              <a:gd name="connsiteY4" fmla="*/ 1129665 h 2964180"/>
              <a:gd name="connsiteX5" fmla="*/ 1815465 w 1819275"/>
              <a:gd name="connsiteY5" fmla="*/ 1838325 h 2964180"/>
              <a:gd name="connsiteX6" fmla="*/ 1725930 w 1819275"/>
              <a:gd name="connsiteY6" fmla="*/ 1840230 h 2964180"/>
              <a:gd name="connsiteX7" fmla="*/ 594360 w 1819275"/>
              <a:gd name="connsiteY7" fmla="*/ 2960370 h 2964180"/>
              <a:gd name="connsiteX8" fmla="*/ 0 w 1819275"/>
              <a:gd name="connsiteY8" fmla="*/ 2964180 h 2964180"/>
              <a:gd name="connsiteX9" fmla="*/ 3810 w 1819275"/>
              <a:gd name="connsiteY9" fmla="*/ 2910840 h 2964180"/>
              <a:gd name="connsiteX10" fmla="*/ 571500 w 1819275"/>
              <a:gd name="connsiteY10" fmla="*/ 2903220 h 2964180"/>
              <a:gd name="connsiteX11" fmla="*/ 560070 w 1819275"/>
              <a:gd name="connsiteY11" fmla="*/ 68580 h 2964180"/>
              <a:gd name="connsiteX12" fmla="*/ 5715 w 1819275"/>
              <a:gd name="connsiteY12" fmla="*/ 66675 h 2964180"/>
              <a:gd name="connsiteX0" fmla="*/ 26670 w 1840230"/>
              <a:gd name="connsiteY0" fmla="*/ 66675 h 2964180"/>
              <a:gd name="connsiteX1" fmla="*/ 0 w 1840230"/>
              <a:gd name="connsiteY1" fmla="*/ 0 h 2964180"/>
              <a:gd name="connsiteX2" fmla="*/ 632460 w 1840230"/>
              <a:gd name="connsiteY2" fmla="*/ 0 h 2964180"/>
              <a:gd name="connsiteX3" fmla="*/ 1743075 w 1840230"/>
              <a:gd name="connsiteY3" fmla="*/ 1127760 h 2964180"/>
              <a:gd name="connsiteX4" fmla="*/ 1840230 w 1840230"/>
              <a:gd name="connsiteY4" fmla="*/ 1129665 h 2964180"/>
              <a:gd name="connsiteX5" fmla="*/ 1836420 w 1840230"/>
              <a:gd name="connsiteY5" fmla="*/ 1838325 h 2964180"/>
              <a:gd name="connsiteX6" fmla="*/ 1746885 w 1840230"/>
              <a:gd name="connsiteY6" fmla="*/ 1840230 h 2964180"/>
              <a:gd name="connsiteX7" fmla="*/ 615315 w 1840230"/>
              <a:gd name="connsiteY7" fmla="*/ 2960370 h 2964180"/>
              <a:gd name="connsiteX8" fmla="*/ 20955 w 1840230"/>
              <a:gd name="connsiteY8" fmla="*/ 2964180 h 2964180"/>
              <a:gd name="connsiteX9" fmla="*/ 24765 w 1840230"/>
              <a:gd name="connsiteY9" fmla="*/ 2910840 h 2964180"/>
              <a:gd name="connsiteX10" fmla="*/ 592455 w 1840230"/>
              <a:gd name="connsiteY10" fmla="*/ 2903220 h 2964180"/>
              <a:gd name="connsiteX11" fmla="*/ 581025 w 1840230"/>
              <a:gd name="connsiteY11" fmla="*/ 68580 h 2964180"/>
              <a:gd name="connsiteX12" fmla="*/ 26670 w 1840230"/>
              <a:gd name="connsiteY12" fmla="*/ 66675 h 2964180"/>
              <a:gd name="connsiteX0" fmla="*/ 3810 w 1840230"/>
              <a:gd name="connsiteY0" fmla="*/ 66675 h 2964180"/>
              <a:gd name="connsiteX1" fmla="*/ 0 w 1840230"/>
              <a:gd name="connsiteY1" fmla="*/ 0 h 2964180"/>
              <a:gd name="connsiteX2" fmla="*/ 632460 w 1840230"/>
              <a:gd name="connsiteY2" fmla="*/ 0 h 2964180"/>
              <a:gd name="connsiteX3" fmla="*/ 1743075 w 1840230"/>
              <a:gd name="connsiteY3" fmla="*/ 1127760 h 2964180"/>
              <a:gd name="connsiteX4" fmla="*/ 1840230 w 1840230"/>
              <a:gd name="connsiteY4" fmla="*/ 1129665 h 2964180"/>
              <a:gd name="connsiteX5" fmla="*/ 1836420 w 1840230"/>
              <a:gd name="connsiteY5" fmla="*/ 1838325 h 2964180"/>
              <a:gd name="connsiteX6" fmla="*/ 1746885 w 1840230"/>
              <a:gd name="connsiteY6" fmla="*/ 1840230 h 2964180"/>
              <a:gd name="connsiteX7" fmla="*/ 615315 w 1840230"/>
              <a:gd name="connsiteY7" fmla="*/ 2960370 h 2964180"/>
              <a:gd name="connsiteX8" fmla="*/ 20955 w 1840230"/>
              <a:gd name="connsiteY8" fmla="*/ 2964180 h 2964180"/>
              <a:gd name="connsiteX9" fmla="*/ 24765 w 1840230"/>
              <a:gd name="connsiteY9" fmla="*/ 2910840 h 2964180"/>
              <a:gd name="connsiteX10" fmla="*/ 592455 w 1840230"/>
              <a:gd name="connsiteY10" fmla="*/ 2903220 h 2964180"/>
              <a:gd name="connsiteX11" fmla="*/ 581025 w 1840230"/>
              <a:gd name="connsiteY11" fmla="*/ 68580 h 2964180"/>
              <a:gd name="connsiteX12" fmla="*/ 3810 w 1840230"/>
              <a:gd name="connsiteY12" fmla="*/ 66675 h 2964180"/>
              <a:gd name="connsiteX0" fmla="*/ 1905 w 1838325"/>
              <a:gd name="connsiteY0" fmla="*/ 66675 h 2964180"/>
              <a:gd name="connsiteX1" fmla="*/ 0 w 1838325"/>
              <a:gd name="connsiteY1" fmla="*/ 0 h 2964180"/>
              <a:gd name="connsiteX2" fmla="*/ 630555 w 1838325"/>
              <a:gd name="connsiteY2" fmla="*/ 0 h 2964180"/>
              <a:gd name="connsiteX3" fmla="*/ 1741170 w 1838325"/>
              <a:gd name="connsiteY3" fmla="*/ 1127760 h 2964180"/>
              <a:gd name="connsiteX4" fmla="*/ 1838325 w 1838325"/>
              <a:gd name="connsiteY4" fmla="*/ 1129665 h 2964180"/>
              <a:gd name="connsiteX5" fmla="*/ 1834515 w 1838325"/>
              <a:gd name="connsiteY5" fmla="*/ 1838325 h 2964180"/>
              <a:gd name="connsiteX6" fmla="*/ 1744980 w 1838325"/>
              <a:gd name="connsiteY6" fmla="*/ 1840230 h 2964180"/>
              <a:gd name="connsiteX7" fmla="*/ 613410 w 1838325"/>
              <a:gd name="connsiteY7" fmla="*/ 2960370 h 2964180"/>
              <a:gd name="connsiteX8" fmla="*/ 19050 w 1838325"/>
              <a:gd name="connsiteY8" fmla="*/ 2964180 h 2964180"/>
              <a:gd name="connsiteX9" fmla="*/ 22860 w 1838325"/>
              <a:gd name="connsiteY9" fmla="*/ 2910840 h 2964180"/>
              <a:gd name="connsiteX10" fmla="*/ 590550 w 1838325"/>
              <a:gd name="connsiteY10" fmla="*/ 2903220 h 2964180"/>
              <a:gd name="connsiteX11" fmla="*/ 579120 w 1838325"/>
              <a:gd name="connsiteY11" fmla="*/ 68580 h 2964180"/>
              <a:gd name="connsiteX12" fmla="*/ 1905 w 1838325"/>
              <a:gd name="connsiteY12" fmla="*/ 66675 h 2964180"/>
              <a:gd name="connsiteX0" fmla="*/ 0 w 1836420"/>
              <a:gd name="connsiteY0" fmla="*/ 66675 h 2964180"/>
              <a:gd name="connsiteX1" fmla="*/ 3810 w 1836420"/>
              <a:gd name="connsiteY1" fmla="*/ 0 h 2964180"/>
              <a:gd name="connsiteX2" fmla="*/ 628650 w 1836420"/>
              <a:gd name="connsiteY2" fmla="*/ 0 h 2964180"/>
              <a:gd name="connsiteX3" fmla="*/ 1739265 w 1836420"/>
              <a:gd name="connsiteY3" fmla="*/ 1127760 h 2964180"/>
              <a:gd name="connsiteX4" fmla="*/ 1836420 w 1836420"/>
              <a:gd name="connsiteY4" fmla="*/ 1129665 h 2964180"/>
              <a:gd name="connsiteX5" fmla="*/ 1832610 w 1836420"/>
              <a:gd name="connsiteY5" fmla="*/ 1838325 h 2964180"/>
              <a:gd name="connsiteX6" fmla="*/ 1743075 w 1836420"/>
              <a:gd name="connsiteY6" fmla="*/ 1840230 h 2964180"/>
              <a:gd name="connsiteX7" fmla="*/ 611505 w 1836420"/>
              <a:gd name="connsiteY7" fmla="*/ 2960370 h 2964180"/>
              <a:gd name="connsiteX8" fmla="*/ 17145 w 1836420"/>
              <a:gd name="connsiteY8" fmla="*/ 2964180 h 2964180"/>
              <a:gd name="connsiteX9" fmla="*/ 20955 w 1836420"/>
              <a:gd name="connsiteY9" fmla="*/ 2910840 h 2964180"/>
              <a:gd name="connsiteX10" fmla="*/ 588645 w 1836420"/>
              <a:gd name="connsiteY10" fmla="*/ 2903220 h 2964180"/>
              <a:gd name="connsiteX11" fmla="*/ 577215 w 1836420"/>
              <a:gd name="connsiteY11" fmla="*/ 68580 h 2964180"/>
              <a:gd name="connsiteX12" fmla="*/ 0 w 1836420"/>
              <a:gd name="connsiteY12" fmla="*/ 66675 h 2964180"/>
              <a:gd name="connsiteX0" fmla="*/ 0 w 1834515"/>
              <a:gd name="connsiteY0" fmla="*/ 66675 h 2964180"/>
              <a:gd name="connsiteX1" fmla="*/ 1905 w 1834515"/>
              <a:gd name="connsiteY1" fmla="*/ 0 h 2964180"/>
              <a:gd name="connsiteX2" fmla="*/ 626745 w 1834515"/>
              <a:gd name="connsiteY2" fmla="*/ 0 h 2964180"/>
              <a:gd name="connsiteX3" fmla="*/ 1737360 w 1834515"/>
              <a:gd name="connsiteY3" fmla="*/ 1127760 h 2964180"/>
              <a:gd name="connsiteX4" fmla="*/ 1834515 w 1834515"/>
              <a:gd name="connsiteY4" fmla="*/ 1129665 h 2964180"/>
              <a:gd name="connsiteX5" fmla="*/ 1830705 w 1834515"/>
              <a:gd name="connsiteY5" fmla="*/ 1838325 h 2964180"/>
              <a:gd name="connsiteX6" fmla="*/ 1741170 w 1834515"/>
              <a:gd name="connsiteY6" fmla="*/ 1840230 h 2964180"/>
              <a:gd name="connsiteX7" fmla="*/ 609600 w 1834515"/>
              <a:gd name="connsiteY7" fmla="*/ 2960370 h 2964180"/>
              <a:gd name="connsiteX8" fmla="*/ 15240 w 1834515"/>
              <a:gd name="connsiteY8" fmla="*/ 2964180 h 2964180"/>
              <a:gd name="connsiteX9" fmla="*/ 19050 w 1834515"/>
              <a:gd name="connsiteY9" fmla="*/ 2910840 h 2964180"/>
              <a:gd name="connsiteX10" fmla="*/ 586740 w 1834515"/>
              <a:gd name="connsiteY10" fmla="*/ 2903220 h 2964180"/>
              <a:gd name="connsiteX11" fmla="*/ 575310 w 1834515"/>
              <a:gd name="connsiteY11" fmla="*/ 68580 h 2964180"/>
              <a:gd name="connsiteX12" fmla="*/ 0 w 1834515"/>
              <a:gd name="connsiteY12" fmla="*/ 66675 h 2964180"/>
              <a:gd name="connsiteX0" fmla="*/ 3810 w 1832610"/>
              <a:gd name="connsiteY0" fmla="*/ 66675 h 2964180"/>
              <a:gd name="connsiteX1" fmla="*/ 0 w 1832610"/>
              <a:gd name="connsiteY1" fmla="*/ 0 h 2964180"/>
              <a:gd name="connsiteX2" fmla="*/ 624840 w 1832610"/>
              <a:gd name="connsiteY2" fmla="*/ 0 h 2964180"/>
              <a:gd name="connsiteX3" fmla="*/ 1735455 w 1832610"/>
              <a:gd name="connsiteY3" fmla="*/ 1127760 h 2964180"/>
              <a:gd name="connsiteX4" fmla="*/ 1832610 w 1832610"/>
              <a:gd name="connsiteY4" fmla="*/ 1129665 h 2964180"/>
              <a:gd name="connsiteX5" fmla="*/ 1828800 w 1832610"/>
              <a:gd name="connsiteY5" fmla="*/ 1838325 h 2964180"/>
              <a:gd name="connsiteX6" fmla="*/ 1739265 w 1832610"/>
              <a:gd name="connsiteY6" fmla="*/ 1840230 h 2964180"/>
              <a:gd name="connsiteX7" fmla="*/ 607695 w 1832610"/>
              <a:gd name="connsiteY7" fmla="*/ 2960370 h 2964180"/>
              <a:gd name="connsiteX8" fmla="*/ 13335 w 1832610"/>
              <a:gd name="connsiteY8" fmla="*/ 2964180 h 2964180"/>
              <a:gd name="connsiteX9" fmla="*/ 17145 w 1832610"/>
              <a:gd name="connsiteY9" fmla="*/ 2910840 h 2964180"/>
              <a:gd name="connsiteX10" fmla="*/ 584835 w 1832610"/>
              <a:gd name="connsiteY10" fmla="*/ 2903220 h 2964180"/>
              <a:gd name="connsiteX11" fmla="*/ 573405 w 1832610"/>
              <a:gd name="connsiteY11" fmla="*/ 68580 h 2964180"/>
              <a:gd name="connsiteX12" fmla="*/ 3810 w 1832610"/>
              <a:gd name="connsiteY12" fmla="*/ 66675 h 2964180"/>
              <a:gd name="connsiteX0" fmla="*/ 1905 w 1830705"/>
              <a:gd name="connsiteY0" fmla="*/ 66675 h 2964180"/>
              <a:gd name="connsiteX1" fmla="*/ 0 w 1830705"/>
              <a:gd name="connsiteY1" fmla="*/ 0 h 2964180"/>
              <a:gd name="connsiteX2" fmla="*/ 622935 w 1830705"/>
              <a:gd name="connsiteY2" fmla="*/ 0 h 2964180"/>
              <a:gd name="connsiteX3" fmla="*/ 1733550 w 1830705"/>
              <a:gd name="connsiteY3" fmla="*/ 1127760 h 2964180"/>
              <a:gd name="connsiteX4" fmla="*/ 1830705 w 1830705"/>
              <a:gd name="connsiteY4" fmla="*/ 1129665 h 2964180"/>
              <a:gd name="connsiteX5" fmla="*/ 1826895 w 1830705"/>
              <a:gd name="connsiteY5" fmla="*/ 1838325 h 2964180"/>
              <a:gd name="connsiteX6" fmla="*/ 1737360 w 1830705"/>
              <a:gd name="connsiteY6" fmla="*/ 1840230 h 2964180"/>
              <a:gd name="connsiteX7" fmla="*/ 605790 w 1830705"/>
              <a:gd name="connsiteY7" fmla="*/ 2960370 h 2964180"/>
              <a:gd name="connsiteX8" fmla="*/ 11430 w 1830705"/>
              <a:gd name="connsiteY8" fmla="*/ 2964180 h 2964180"/>
              <a:gd name="connsiteX9" fmla="*/ 15240 w 1830705"/>
              <a:gd name="connsiteY9" fmla="*/ 2910840 h 2964180"/>
              <a:gd name="connsiteX10" fmla="*/ 582930 w 1830705"/>
              <a:gd name="connsiteY10" fmla="*/ 2903220 h 2964180"/>
              <a:gd name="connsiteX11" fmla="*/ 571500 w 1830705"/>
              <a:gd name="connsiteY11" fmla="*/ 68580 h 2964180"/>
              <a:gd name="connsiteX12" fmla="*/ 1905 w 1830705"/>
              <a:gd name="connsiteY12" fmla="*/ 66675 h 2964180"/>
              <a:gd name="connsiteX0" fmla="*/ 0 w 1828800"/>
              <a:gd name="connsiteY0" fmla="*/ 66675 h 2964180"/>
              <a:gd name="connsiteX1" fmla="*/ 1905 w 1828800"/>
              <a:gd name="connsiteY1" fmla="*/ 0 h 2964180"/>
              <a:gd name="connsiteX2" fmla="*/ 621030 w 1828800"/>
              <a:gd name="connsiteY2" fmla="*/ 0 h 2964180"/>
              <a:gd name="connsiteX3" fmla="*/ 1731645 w 1828800"/>
              <a:gd name="connsiteY3" fmla="*/ 1127760 h 2964180"/>
              <a:gd name="connsiteX4" fmla="*/ 1828800 w 1828800"/>
              <a:gd name="connsiteY4" fmla="*/ 1129665 h 2964180"/>
              <a:gd name="connsiteX5" fmla="*/ 1824990 w 1828800"/>
              <a:gd name="connsiteY5" fmla="*/ 1838325 h 2964180"/>
              <a:gd name="connsiteX6" fmla="*/ 1735455 w 1828800"/>
              <a:gd name="connsiteY6" fmla="*/ 1840230 h 2964180"/>
              <a:gd name="connsiteX7" fmla="*/ 603885 w 1828800"/>
              <a:gd name="connsiteY7" fmla="*/ 2960370 h 2964180"/>
              <a:gd name="connsiteX8" fmla="*/ 9525 w 1828800"/>
              <a:gd name="connsiteY8" fmla="*/ 2964180 h 2964180"/>
              <a:gd name="connsiteX9" fmla="*/ 13335 w 1828800"/>
              <a:gd name="connsiteY9" fmla="*/ 2910840 h 2964180"/>
              <a:gd name="connsiteX10" fmla="*/ 581025 w 1828800"/>
              <a:gd name="connsiteY10" fmla="*/ 2903220 h 2964180"/>
              <a:gd name="connsiteX11" fmla="*/ 569595 w 1828800"/>
              <a:gd name="connsiteY11" fmla="*/ 68580 h 2964180"/>
              <a:gd name="connsiteX12" fmla="*/ 0 w 1828800"/>
              <a:gd name="connsiteY12" fmla="*/ 66675 h 2964180"/>
              <a:gd name="connsiteX0" fmla="*/ 0 w 1828800"/>
              <a:gd name="connsiteY0" fmla="*/ 66675 h 2964180"/>
              <a:gd name="connsiteX1" fmla="*/ 1905 w 1828800"/>
              <a:gd name="connsiteY1" fmla="*/ 0 h 2964180"/>
              <a:gd name="connsiteX2" fmla="*/ 621030 w 1828800"/>
              <a:gd name="connsiteY2" fmla="*/ 0 h 2964180"/>
              <a:gd name="connsiteX3" fmla="*/ 1731645 w 1828800"/>
              <a:gd name="connsiteY3" fmla="*/ 1127760 h 2964180"/>
              <a:gd name="connsiteX4" fmla="*/ 1828800 w 1828800"/>
              <a:gd name="connsiteY4" fmla="*/ 1129665 h 2964180"/>
              <a:gd name="connsiteX5" fmla="*/ 1824990 w 1828800"/>
              <a:gd name="connsiteY5" fmla="*/ 1838325 h 2964180"/>
              <a:gd name="connsiteX6" fmla="*/ 1735455 w 1828800"/>
              <a:gd name="connsiteY6" fmla="*/ 1840230 h 2964180"/>
              <a:gd name="connsiteX7" fmla="*/ 603885 w 1828800"/>
              <a:gd name="connsiteY7" fmla="*/ 2960370 h 2964180"/>
              <a:gd name="connsiteX8" fmla="*/ 9525 w 1828800"/>
              <a:gd name="connsiteY8" fmla="*/ 2964180 h 2964180"/>
              <a:gd name="connsiteX9" fmla="*/ 13335 w 1828800"/>
              <a:gd name="connsiteY9" fmla="*/ 2910840 h 2964180"/>
              <a:gd name="connsiteX10" fmla="*/ 577215 w 1828800"/>
              <a:gd name="connsiteY10" fmla="*/ 2910840 h 2964180"/>
              <a:gd name="connsiteX11" fmla="*/ 569595 w 1828800"/>
              <a:gd name="connsiteY11" fmla="*/ 68580 h 2964180"/>
              <a:gd name="connsiteX12" fmla="*/ 0 w 1828800"/>
              <a:gd name="connsiteY12" fmla="*/ 66675 h 2964180"/>
              <a:gd name="connsiteX0" fmla="*/ 9525 w 1838325"/>
              <a:gd name="connsiteY0" fmla="*/ 66675 h 2964180"/>
              <a:gd name="connsiteX1" fmla="*/ 11430 w 1838325"/>
              <a:gd name="connsiteY1" fmla="*/ 0 h 2964180"/>
              <a:gd name="connsiteX2" fmla="*/ 630555 w 1838325"/>
              <a:gd name="connsiteY2" fmla="*/ 0 h 2964180"/>
              <a:gd name="connsiteX3" fmla="*/ 1741170 w 1838325"/>
              <a:gd name="connsiteY3" fmla="*/ 1127760 h 2964180"/>
              <a:gd name="connsiteX4" fmla="*/ 1838325 w 1838325"/>
              <a:gd name="connsiteY4" fmla="*/ 1129665 h 2964180"/>
              <a:gd name="connsiteX5" fmla="*/ 1834515 w 1838325"/>
              <a:gd name="connsiteY5" fmla="*/ 1838325 h 2964180"/>
              <a:gd name="connsiteX6" fmla="*/ 1744980 w 1838325"/>
              <a:gd name="connsiteY6" fmla="*/ 1840230 h 2964180"/>
              <a:gd name="connsiteX7" fmla="*/ 613410 w 1838325"/>
              <a:gd name="connsiteY7" fmla="*/ 2960370 h 2964180"/>
              <a:gd name="connsiteX8" fmla="*/ 19050 w 1838325"/>
              <a:gd name="connsiteY8" fmla="*/ 2964180 h 2964180"/>
              <a:gd name="connsiteX9" fmla="*/ 0 w 1838325"/>
              <a:gd name="connsiteY9" fmla="*/ 2910840 h 2964180"/>
              <a:gd name="connsiteX10" fmla="*/ 586740 w 1838325"/>
              <a:gd name="connsiteY10" fmla="*/ 2910840 h 2964180"/>
              <a:gd name="connsiteX11" fmla="*/ 579120 w 1838325"/>
              <a:gd name="connsiteY11" fmla="*/ 68580 h 2964180"/>
              <a:gd name="connsiteX12" fmla="*/ 9525 w 1838325"/>
              <a:gd name="connsiteY12" fmla="*/ 66675 h 2964180"/>
              <a:gd name="connsiteX0" fmla="*/ 9525 w 1838325"/>
              <a:gd name="connsiteY0" fmla="*/ 66675 h 2964180"/>
              <a:gd name="connsiteX1" fmla="*/ 11430 w 1838325"/>
              <a:gd name="connsiteY1" fmla="*/ 0 h 2964180"/>
              <a:gd name="connsiteX2" fmla="*/ 630555 w 1838325"/>
              <a:gd name="connsiteY2" fmla="*/ 0 h 2964180"/>
              <a:gd name="connsiteX3" fmla="*/ 1741170 w 1838325"/>
              <a:gd name="connsiteY3" fmla="*/ 1127760 h 2964180"/>
              <a:gd name="connsiteX4" fmla="*/ 1838325 w 1838325"/>
              <a:gd name="connsiteY4" fmla="*/ 1129665 h 2964180"/>
              <a:gd name="connsiteX5" fmla="*/ 1834515 w 1838325"/>
              <a:gd name="connsiteY5" fmla="*/ 1838325 h 2964180"/>
              <a:gd name="connsiteX6" fmla="*/ 1744980 w 1838325"/>
              <a:gd name="connsiteY6" fmla="*/ 1840230 h 2964180"/>
              <a:gd name="connsiteX7" fmla="*/ 613410 w 1838325"/>
              <a:gd name="connsiteY7" fmla="*/ 2960370 h 2964180"/>
              <a:gd name="connsiteX8" fmla="*/ 5715 w 1838325"/>
              <a:gd name="connsiteY8" fmla="*/ 2964180 h 2964180"/>
              <a:gd name="connsiteX9" fmla="*/ 0 w 1838325"/>
              <a:gd name="connsiteY9" fmla="*/ 2910840 h 2964180"/>
              <a:gd name="connsiteX10" fmla="*/ 586740 w 1838325"/>
              <a:gd name="connsiteY10" fmla="*/ 2910840 h 2964180"/>
              <a:gd name="connsiteX11" fmla="*/ 579120 w 1838325"/>
              <a:gd name="connsiteY11" fmla="*/ 68580 h 2964180"/>
              <a:gd name="connsiteX12" fmla="*/ 9525 w 1838325"/>
              <a:gd name="connsiteY12" fmla="*/ 66675 h 2964180"/>
              <a:gd name="connsiteX0" fmla="*/ 9525 w 1838325"/>
              <a:gd name="connsiteY0" fmla="*/ 66675 h 2964180"/>
              <a:gd name="connsiteX1" fmla="*/ 11430 w 1838325"/>
              <a:gd name="connsiteY1" fmla="*/ 0 h 2964180"/>
              <a:gd name="connsiteX2" fmla="*/ 630555 w 1838325"/>
              <a:gd name="connsiteY2" fmla="*/ 0 h 2964180"/>
              <a:gd name="connsiteX3" fmla="*/ 1741170 w 1838325"/>
              <a:gd name="connsiteY3" fmla="*/ 1127760 h 2964180"/>
              <a:gd name="connsiteX4" fmla="*/ 1838325 w 1838325"/>
              <a:gd name="connsiteY4" fmla="*/ 1129665 h 2964180"/>
              <a:gd name="connsiteX5" fmla="*/ 1834515 w 1838325"/>
              <a:gd name="connsiteY5" fmla="*/ 1838325 h 2964180"/>
              <a:gd name="connsiteX6" fmla="*/ 1744980 w 1838325"/>
              <a:gd name="connsiteY6" fmla="*/ 1840230 h 2964180"/>
              <a:gd name="connsiteX7" fmla="*/ 613410 w 1838325"/>
              <a:gd name="connsiteY7" fmla="*/ 2960370 h 2964180"/>
              <a:gd name="connsiteX8" fmla="*/ 5715 w 1838325"/>
              <a:gd name="connsiteY8" fmla="*/ 2964180 h 2964180"/>
              <a:gd name="connsiteX9" fmla="*/ 0 w 1838325"/>
              <a:gd name="connsiteY9" fmla="*/ 2910840 h 2964180"/>
              <a:gd name="connsiteX10" fmla="*/ 586740 w 1838325"/>
              <a:gd name="connsiteY10" fmla="*/ 2907030 h 2964180"/>
              <a:gd name="connsiteX11" fmla="*/ 579120 w 1838325"/>
              <a:gd name="connsiteY11" fmla="*/ 68580 h 2964180"/>
              <a:gd name="connsiteX12" fmla="*/ 9525 w 1838325"/>
              <a:gd name="connsiteY12" fmla="*/ 66675 h 2964180"/>
              <a:gd name="connsiteX0" fmla="*/ 7620 w 1836420"/>
              <a:gd name="connsiteY0" fmla="*/ 66675 h 2964180"/>
              <a:gd name="connsiteX1" fmla="*/ 9525 w 1836420"/>
              <a:gd name="connsiteY1" fmla="*/ 0 h 2964180"/>
              <a:gd name="connsiteX2" fmla="*/ 628650 w 1836420"/>
              <a:gd name="connsiteY2" fmla="*/ 0 h 2964180"/>
              <a:gd name="connsiteX3" fmla="*/ 1739265 w 1836420"/>
              <a:gd name="connsiteY3" fmla="*/ 1127760 h 2964180"/>
              <a:gd name="connsiteX4" fmla="*/ 1836420 w 1836420"/>
              <a:gd name="connsiteY4" fmla="*/ 1129665 h 2964180"/>
              <a:gd name="connsiteX5" fmla="*/ 1832610 w 1836420"/>
              <a:gd name="connsiteY5" fmla="*/ 1838325 h 2964180"/>
              <a:gd name="connsiteX6" fmla="*/ 1743075 w 1836420"/>
              <a:gd name="connsiteY6" fmla="*/ 1840230 h 2964180"/>
              <a:gd name="connsiteX7" fmla="*/ 611505 w 1836420"/>
              <a:gd name="connsiteY7" fmla="*/ 2960370 h 2964180"/>
              <a:gd name="connsiteX8" fmla="*/ 3810 w 1836420"/>
              <a:gd name="connsiteY8" fmla="*/ 2964180 h 2964180"/>
              <a:gd name="connsiteX9" fmla="*/ 0 w 1836420"/>
              <a:gd name="connsiteY9" fmla="*/ 2908935 h 2964180"/>
              <a:gd name="connsiteX10" fmla="*/ 584835 w 1836420"/>
              <a:gd name="connsiteY10" fmla="*/ 2907030 h 2964180"/>
              <a:gd name="connsiteX11" fmla="*/ 577215 w 1836420"/>
              <a:gd name="connsiteY11" fmla="*/ 68580 h 2964180"/>
              <a:gd name="connsiteX12" fmla="*/ 7620 w 1836420"/>
              <a:gd name="connsiteY12" fmla="*/ 66675 h 2964180"/>
              <a:gd name="connsiteX0" fmla="*/ 5715 w 1834515"/>
              <a:gd name="connsiteY0" fmla="*/ 66675 h 2964180"/>
              <a:gd name="connsiteX1" fmla="*/ 7620 w 1834515"/>
              <a:gd name="connsiteY1" fmla="*/ 0 h 2964180"/>
              <a:gd name="connsiteX2" fmla="*/ 626745 w 1834515"/>
              <a:gd name="connsiteY2" fmla="*/ 0 h 2964180"/>
              <a:gd name="connsiteX3" fmla="*/ 1737360 w 1834515"/>
              <a:gd name="connsiteY3" fmla="*/ 1127760 h 2964180"/>
              <a:gd name="connsiteX4" fmla="*/ 1834515 w 1834515"/>
              <a:gd name="connsiteY4" fmla="*/ 1129665 h 2964180"/>
              <a:gd name="connsiteX5" fmla="*/ 1830705 w 1834515"/>
              <a:gd name="connsiteY5" fmla="*/ 1838325 h 2964180"/>
              <a:gd name="connsiteX6" fmla="*/ 1741170 w 1834515"/>
              <a:gd name="connsiteY6" fmla="*/ 1840230 h 2964180"/>
              <a:gd name="connsiteX7" fmla="*/ 609600 w 1834515"/>
              <a:gd name="connsiteY7" fmla="*/ 2960370 h 2964180"/>
              <a:gd name="connsiteX8" fmla="*/ 1905 w 1834515"/>
              <a:gd name="connsiteY8" fmla="*/ 2964180 h 2964180"/>
              <a:gd name="connsiteX9" fmla="*/ 0 w 1834515"/>
              <a:gd name="connsiteY9" fmla="*/ 2907030 h 2964180"/>
              <a:gd name="connsiteX10" fmla="*/ 582930 w 1834515"/>
              <a:gd name="connsiteY10" fmla="*/ 2907030 h 2964180"/>
              <a:gd name="connsiteX11" fmla="*/ 575310 w 1834515"/>
              <a:gd name="connsiteY11" fmla="*/ 68580 h 2964180"/>
              <a:gd name="connsiteX12" fmla="*/ 5715 w 1834515"/>
              <a:gd name="connsiteY12" fmla="*/ 66675 h 2964180"/>
              <a:gd name="connsiteX0" fmla="*/ 7620 w 1836420"/>
              <a:gd name="connsiteY0" fmla="*/ 66675 h 2962275"/>
              <a:gd name="connsiteX1" fmla="*/ 9525 w 1836420"/>
              <a:gd name="connsiteY1" fmla="*/ 0 h 2962275"/>
              <a:gd name="connsiteX2" fmla="*/ 628650 w 1836420"/>
              <a:gd name="connsiteY2" fmla="*/ 0 h 2962275"/>
              <a:gd name="connsiteX3" fmla="*/ 1739265 w 1836420"/>
              <a:gd name="connsiteY3" fmla="*/ 1127760 h 2962275"/>
              <a:gd name="connsiteX4" fmla="*/ 1836420 w 1836420"/>
              <a:gd name="connsiteY4" fmla="*/ 1129665 h 2962275"/>
              <a:gd name="connsiteX5" fmla="*/ 1832610 w 1836420"/>
              <a:gd name="connsiteY5" fmla="*/ 1838325 h 2962275"/>
              <a:gd name="connsiteX6" fmla="*/ 1743075 w 1836420"/>
              <a:gd name="connsiteY6" fmla="*/ 1840230 h 2962275"/>
              <a:gd name="connsiteX7" fmla="*/ 611505 w 1836420"/>
              <a:gd name="connsiteY7" fmla="*/ 2960370 h 2962275"/>
              <a:gd name="connsiteX8" fmla="*/ 0 w 1836420"/>
              <a:gd name="connsiteY8" fmla="*/ 2962275 h 2962275"/>
              <a:gd name="connsiteX9" fmla="*/ 1905 w 1836420"/>
              <a:gd name="connsiteY9" fmla="*/ 2907030 h 2962275"/>
              <a:gd name="connsiteX10" fmla="*/ 584835 w 1836420"/>
              <a:gd name="connsiteY10" fmla="*/ 2907030 h 2962275"/>
              <a:gd name="connsiteX11" fmla="*/ 577215 w 1836420"/>
              <a:gd name="connsiteY11" fmla="*/ 68580 h 2962275"/>
              <a:gd name="connsiteX12" fmla="*/ 7620 w 1836420"/>
              <a:gd name="connsiteY12" fmla="*/ 66675 h 2962275"/>
              <a:gd name="connsiteX0" fmla="*/ 5715 w 1834515"/>
              <a:gd name="connsiteY0" fmla="*/ 66675 h 2962275"/>
              <a:gd name="connsiteX1" fmla="*/ 7620 w 1834515"/>
              <a:gd name="connsiteY1" fmla="*/ 0 h 2962275"/>
              <a:gd name="connsiteX2" fmla="*/ 626745 w 1834515"/>
              <a:gd name="connsiteY2" fmla="*/ 0 h 2962275"/>
              <a:gd name="connsiteX3" fmla="*/ 1737360 w 1834515"/>
              <a:gd name="connsiteY3" fmla="*/ 1127760 h 2962275"/>
              <a:gd name="connsiteX4" fmla="*/ 1834515 w 1834515"/>
              <a:gd name="connsiteY4" fmla="*/ 1129665 h 2962275"/>
              <a:gd name="connsiteX5" fmla="*/ 1830705 w 1834515"/>
              <a:gd name="connsiteY5" fmla="*/ 1838325 h 2962275"/>
              <a:gd name="connsiteX6" fmla="*/ 1741170 w 1834515"/>
              <a:gd name="connsiteY6" fmla="*/ 1840230 h 2962275"/>
              <a:gd name="connsiteX7" fmla="*/ 609600 w 1834515"/>
              <a:gd name="connsiteY7" fmla="*/ 2960370 h 2962275"/>
              <a:gd name="connsiteX8" fmla="*/ 3810 w 1834515"/>
              <a:gd name="connsiteY8" fmla="*/ 2962275 h 2962275"/>
              <a:gd name="connsiteX9" fmla="*/ 0 w 1834515"/>
              <a:gd name="connsiteY9" fmla="*/ 2907030 h 2962275"/>
              <a:gd name="connsiteX10" fmla="*/ 582930 w 1834515"/>
              <a:gd name="connsiteY10" fmla="*/ 2907030 h 2962275"/>
              <a:gd name="connsiteX11" fmla="*/ 575310 w 1834515"/>
              <a:gd name="connsiteY11" fmla="*/ 68580 h 2962275"/>
              <a:gd name="connsiteX12" fmla="*/ 5715 w 1834515"/>
              <a:gd name="connsiteY12" fmla="*/ 66675 h 2962275"/>
              <a:gd name="connsiteX0" fmla="*/ 1905 w 1830705"/>
              <a:gd name="connsiteY0" fmla="*/ 66675 h 2962275"/>
              <a:gd name="connsiteX1" fmla="*/ 3810 w 1830705"/>
              <a:gd name="connsiteY1" fmla="*/ 0 h 2962275"/>
              <a:gd name="connsiteX2" fmla="*/ 622935 w 1830705"/>
              <a:gd name="connsiteY2" fmla="*/ 0 h 2962275"/>
              <a:gd name="connsiteX3" fmla="*/ 1733550 w 1830705"/>
              <a:gd name="connsiteY3" fmla="*/ 1127760 h 2962275"/>
              <a:gd name="connsiteX4" fmla="*/ 1830705 w 1830705"/>
              <a:gd name="connsiteY4" fmla="*/ 1129665 h 2962275"/>
              <a:gd name="connsiteX5" fmla="*/ 1826895 w 1830705"/>
              <a:gd name="connsiteY5" fmla="*/ 1838325 h 2962275"/>
              <a:gd name="connsiteX6" fmla="*/ 1737360 w 1830705"/>
              <a:gd name="connsiteY6" fmla="*/ 1840230 h 2962275"/>
              <a:gd name="connsiteX7" fmla="*/ 605790 w 1830705"/>
              <a:gd name="connsiteY7" fmla="*/ 2960370 h 2962275"/>
              <a:gd name="connsiteX8" fmla="*/ 0 w 1830705"/>
              <a:gd name="connsiteY8" fmla="*/ 2962275 h 2962275"/>
              <a:gd name="connsiteX9" fmla="*/ 3810 w 1830705"/>
              <a:gd name="connsiteY9" fmla="*/ 2907030 h 2962275"/>
              <a:gd name="connsiteX10" fmla="*/ 579120 w 1830705"/>
              <a:gd name="connsiteY10" fmla="*/ 2907030 h 2962275"/>
              <a:gd name="connsiteX11" fmla="*/ 571500 w 1830705"/>
              <a:gd name="connsiteY11" fmla="*/ 68580 h 2962275"/>
              <a:gd name="connsiteX12" fmla="*/ 1905 w 1830705"/>
              <a:gd name="connsiteY12" fmla="*/ 66675 h 2962275"/>
              <a:gd name="connsiteX0" fmla="*/ 0 w 1828800"/>
              <a:gd name="connsiteY0" fmla="*/ 66675 h 2964815"/>
              <a:gd name="connsiteX1" fmla="*/ 1905 w 1828800"/>
              <a:gd name="connsiteY1" fmla="*/ 0 h 2964815"/>
              <a:gd name="connsiteX2" fmla="*/ 621030 w 1828800"/>
              <a:gd name="connsiteY2" fmla="*/ 0 h 2964815"/>
              <a:gd name="connsiteX3" fmla="*/ 1731645 w 1828800"/>
              <a:gd name="connsiteY3" fmla="*/ 1127760 h 2964815"/>
              <a:gd name="connsiteX4" fmla="*/ 1828800 w 1828800"/>
              <a:gd name="connsiteY4" fmla="*/ 1129665 h 2964815"/>
              <a:gd name="connsiteX5" fmla="*/ 1824990 w 1828800"/>
              <a:gd name="connsiteY5" fmla="*/ 1838325 h 2964815"/>
              <a:gd name="connsiteX6" fmla="*/ 1735455 w 1828800"/>
              <a:gd name="connsiteY6" fmla="*/ 1840230 h 2964815"/>
              <a:gd name="connsiteX7" fmla="*/ 603885 w 1828800"/>
              <a:gd name="connsiteY7" fmla="*/ 2960370 h 2964815"/>
              <a:gd name="connsiteX8" fmla="*/ 3175 w 1828800"/>
              <a:gd name="connsiteY8" fmla="*/ 2964815 h 2964815"/>
              <a:gd name="connsiteX9" fmla="*/ 1905 w 1828800"/>
              <a:gd name="connsiteY9" fmla="*/ 2907030 h 2964815"/>
              <a:gd name="connsiteX10" fmla="*/ 577215 w 1828800"/>
              <a:gd name="connsiteY10" fmla="*/ 2907030 h 2964815"/>
              <a:gd name="connsiteX11" fmla="*/ 569595 w 1828800"/>
              <a:gd name="connsiteY11" fmla="*/ 68580 h 2964815"/>
              <a:gd name="connsiteX12" fmla="*/ 0 w 1828800"/>
              <a:gd name="connsiteY12" fmla="*/ 66675 h 296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8800" h="2964815">
                <a:moveTo>
                  <a:pt x="0" y="66675"/>
                </a:moveTo>
                <a:lnTo>
                  <a:pt x="1905" y="0"/>
                </a:lnTo>
                <a:lnTo>
                  <a:pt x="621030" y="0"/>
                </a:lnTo>
                <a:lnTo>
                  <a:pt x="1731645" y="1127760"/>
                </a:lnTo>
                <a:lnTo>
                  <a:pt x="1828800" y="1129665"/>
                </a:lnTo>
                <a:lnTo>
                  <a:pt x="1824990" y="1838325"/>
                </a:lnTo>
                <a:lnTo>
                  <a:pt x="1735455" y="1840230"/>
                </a:lnTo>
                <a:lnTo>
                  <a:pt x="603885" y="2960370"/>
                </a:lnTo>
                <a:lnTo>
                  <a:pt x="3175" y="2964815"/>
                </a:lnTo>
                <a:cubicBezTo>
                  <a:pt x="2752" y="2945553"/>
                  <a:pt x="2328" y="2926292"/>
                  <a:pt x="1905" y="2907030"/>
                </a:cubicBezTo>
                <a:lnTo>
                  <a:pt x="577215" y="2907030"/>
                </a:lnTo>
                <a:lnTo>
                  <a:pt x="569595" y="68580"/>
                </a:lnTo>
                <a:lnTo>
                  <a:pt x="0" y="6667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1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9AD15DA-00FB-4A64-8D12-1A61F49E3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4"/>
          <a:stretch/>
        </p:blipFill>
        <p:spPr>
          <a:xfrm>
            <a:off x="5871286" y="2242910"/>
            <a:ext cx="4276258" cy="312530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496736E-D1B8-4E89-89D0-76D4653D6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2"/>
          <a:stretch/>
        </p:blipFill>
        <p:spPr>
          <a:xfrm>
            <a:off x="8371283" y="2242910"/>
            <a:ext cx="1777982" cy="1562306"/>
          </a:xfrm>
          <a:prstGeom prst="rect">
            <a:avLst/>
          </a:prstGeom>
          <a:ln w="12700">
            <a:solidFill>
              <a:srgbClr val="FFFF00"/>
            </a:solidFill>
          </a:ln>
        </p:spPr>
      </p:pic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D2B415B1-0097-4F53-94BE-AA7BC8EB62DF}"/>
              </a:ext>
            </a:extLst>
          </p:cNvPr>
          <p:cNvSpPr/>
          <p:nvPr/>
        </p:nvSpPr>
        <p:spPr>
          <a:xfrm>
            <a:off x="8367398" y="2377620"/>
            <a:ext cx="1588061" cy="1123830"/>
          </a:xfrm>
          <a:custGeom>
            <a:avLst/>
            <a:gdLst>
              <a:gd name="connsiteX0" fmla="*/ 1554480 w 1554480"/>
              <a:gd name="connsiteY0" fmla="*/ 50800 h 1112520"/>
              <a:gd name="connsiteX1" fmla="*/ 1173480 w 1554480"/>
              <a:gd name="connsiteY1" fmla="*/ 0 h 1112520"/>
              <a:gd name="connsiteX2" fmla="*/ 502920 w 1554480"/>
              <a:gd name="connsiteY2" fmla="*/ 81280 h 1112520"/>
              <a:gd name="connsiteX3" fmla="*/ 355600 w 1554480"/>
              <a:gd name="connsiteY3" fmla="*/ 370840 h 1112520"/>
              <a:gd name="connsiteX4" fmla="*/ 360680 w 1554480"/>
              <a:gd name="connsiteY4" fmla="*/ 441960 h 1112520"/>
              <a:gd name="connsiteX5" fmla="*/ 0 w 1554480"/>
              <a:gd name="connsiteY5" fmla="*/ 482600 h 1112520"/>
              <a:gd name="connsiteX6" fmla="*/ 15240 w 1554480"/>
              <a:gd name="connsiteY6" fmla="*/ 538480 h 1112520"/>
              <a:gd name="connsiteX7" fmla="*/ 309880 w 1554480"/>
              <a:gd name="connsiteY7" fmla="*/ 787400 h 1112520"/>
              <a:gd name="connsiteX8" fmla="*/ 828040 w 1554480"/>
              <a:gd name="connsiteY8" fmla="*/ 1112520 h 1112520"/>
              <a:gd name="connsiteX9" fmla="*/ 1117600 w 1554480"/>
              <a:gd name="connsiteY9" fmla="*/ 563880 h 1112520"/>
              <a:gd name="connsiteX10" fmla="*/ 1219200 w 1554480"/>
              <a:gd name="connsiteY10" fmla="*/ 472440 h 1112520"/>
              <a:gd name="connsiteX11" fmla="*/ 1285240 w 1554480"/>
              <a:gd name="connsiteY11" fmla="*/ 193040 h 1112520"/>
              <a:gd name="connsiteX12" fmla="*/ 1554480 w 1554480"/>
              <a:gd name="connsiteY12" fmla="*/ 50800 h 1112520"/>
              <a:gd name="connsiteX0" fmla="*/ 1554480 w 1554480"/>
              <a:gd name="connsiteY0" fmla="*/ 50800 h 1112520"/>
              <a:gd name="connsiteX1" fmla="*/ 1173480 w 1554480"/>
              <a:gd name="connsiteY1" fmla="*/ 0 h 1112520"/>
              <a:gd name="connsiteX2" fmla="*/ 493127 w 1554480"/>
              <a:gd name="connsiteY2" fmla="*/ 71485 h 1112520"/>
              <a:gd name="connsiteX3" fmla="*/ 355600 w 1554480"/>
              <a:gd name="connsiteY3" fmla="*/ 370840 h 1112520"/>
              <a:gd name="connsiteX4" fmla="*/ 360680 w 1554480"/>
              <a:gd name="connsiteY4" fmla="*/ 441960 h 1112520"/>
              <a:gd name="connsiteX5" fmla="*/ 0 w 1554480"/>
              <a:gd name="connsiteY5" fmla="*/ 482600 h 1112520"/>
              <a:gd name="connsiteX6" fmla="*/ 15240 w 1554480"/>
              <a:gd name="connsiteY6" fmla="*/ 538480 h 1112520"/>
              <a:gd name="connsiteX7" fmla="*/ 309880 w 1554480"/>
              <a:gd name="connsiteY7" fmla="*/ 787400 h 1112520"/>
              <a:gd name="connsiteX8" fmla="*/ 828040 w 1554480"/>
              <a:gd name="connsiteY8" fmla="*/ 1112520 h 1112520"/>
              <a:gd name="connsiteX9" fmla="*/ 1117600 w 1554480"/>
              <a:gd name="connsiteY9" fmla="*/ 563880 h 1112520"/>
              <a:gd name="connsiteX10" fmla="*/ 1219200 w 1554480"/>
              <a:gd name="connsiteY10" fmla="*/ 472440 h 1112520"/>
              <a:gd name="connsiteX11" fmla="*/ 1285240 w 1554480"/>
              <a:gd name="connsiteY11" fmla="*/ 193040 h 1112520"/>
              <a:gd name="connsiteX12" fmla="*/ 1554480 w 1554480"/>
              <a:gd name="connsiteY12" fmla="*/ 50800 h 1112520"/>
              <a:gd name="connsiteX0" fmla="*/ 1583307 w 1583307"/>
              <a:gd name="connsiteY0" fmla="*/ 50800 h 1112520"/>
              <a:gd name="connsiteX1" fmla="*/ 1202307 w 1583307"/>
              <a:gd name="connsiteY1" fmla="*/ 0 h 1112520"/>
              <a:gd name="connsiteX2" fmla="*/ 521954 w 1583307"/>
              <a:gd name="connsiteY2" fmla="*/ 71485 h 1112520"/>
              <a:gd name="connsiteX3" fmla="*/ 384427 w 1583307"/>
              <a:gd name="connsiteY3" fmla="*/ 370840 h 1112520"/>
              <a:gd name="connsiteX4" fmla="*/ 389507 w 1583307"/>
              <a:gd name="connsiteY4" fmla="*/ 441960 h 1112520"/>
              <a:gd name="connsiteX5" fmla="*/ 28827 w 1583307"/>
              <a:gd name="connsiteY5" fmla="*/ 482600 h 1112520"/>
              <a:gd name="connsiteX6" fmla="*/ 0 w 1583307"/>
              <a:gd name="connsiteY6" fmla="*/ 548276 h 1112520"/>
              <a:gd name="connsiteX7" fmla="*/ 338707 w 1583307"/>
              <a:gd name="connsiteY7" fmla="*/ 787400 h 1112520"/>
              <a:gd name="connsiteX8" fmla="*/ 856867 w 1583307"/>
              <a:gd name="connsiteY8" fmla="*/ 1112520 h 1112520"/>
              <a:gd name="connsiteX9" fmla="*/ 1146427 w 1583307"/>
              <a:gd name="connsiteY9" fmla="*/ 563880 h 1112520"/>
              <a:gd name="connsiteX10" fmla="*/ 1248027 w 1583307"/>
              <a:gd name="connsiteY10" fmla="*/ 472440 h 1112520"/>
              <a:gd name="connsiteX11" fmla="*/ 1314067 w 1583307"/>
              <a:gd name="connsiteY11" fmla="*/ 193040 h 1112520"/>
              <a:gd name="connsiteX12" fmla="*/ 1583307 w 1583307"/>
              <a:gd name="connsiteY12" fmla="*/ 5080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3307" h="1112520">
                <a:moveTo>
                  <a:pt x="1583307" y="50800"/>
                </a:moveTo>
                <a:lnTo>
                  <a:pt x="1202307" y="0"/>
                </a:lnTo>
                <a:lnTo>
                  <a:pt x="521954" y="71485"/>
                </a:lnTo>
                <a:lnTo>
                  <a:pt x="384427" y="370840"/>
                </a:lnTo>
                <a:lnTo>
                  <a:pt x="389507" y="441960"/>
                </a:lnTo>
                <a:lnTo>
                  <a:pt x="28827" y="482600"/>
                </a:lnTo>
                <a:lnTo>
                  <a:pt x="0" y="548276"/>
                </a:lnTo>
                <a:lnTo>
                  <a:pt x="338707" y="787400"/>
                </a:lnTo>
                <a:lnTo>
                  <a:pt x="856867" y="1112520"/>
                </a:lnTo>
                <a:lnTo>
                  <a:pt x="1146427" y="563880"/>
                </a:lnTo>
                <a:lnTo>
                  <a:pt x="1248027" y="472440"/>
                </a:lnTo>
                <a:lnTo>
                  <a:pt x="1314067" y="193040"/>
                </a:lnTo>
                <a:lnTo>
                  <a:pt x="1583307" y="5080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4CAA06-EA1A-4B61-B1FE-008767BE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3F2564-B63E-4E93-839E-AE5F0E8B6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61" y="2242911"/>
            <a:ext cx="4276258" cy="34210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2392814-B9EC-4239-AF50-4E3E72E038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72"/>
          <a:stretch/>
        </p:blipFill>
        <p:spPr>
          <a:xfrm>
            <a:off x="4140666" y="2771264"/>
            <a:ext cx="1429753" cy="2095689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CF29A-55EE-4DBE-A863-288D0BF3BC54}"/>
              </a:ext>
            </a:extLst>
          </p:cNvPr>
          <p:cNvSpPr/>
          <p:nvPr/>
        </p:nvSpPr>
        <p:spPr>
          <a:xfrm>
            <a:off x="3681995" y="3714809"/>
            <a:ext cx="416027" cy="7437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35D9F-3E84-475A-B4AD-8835FC0D7629}"/>
              </a:ext>
            </a:extLst>
          </p:cNvPr>
          <p:cNvSpPr/>
          <p:nvPr/>
        </p:nvSpPr>
        <p:spPr>
          <a:xfrm>
            <a:off x="7612220" y="3902378"/>
            <a:ext cx="736955" cy="6625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464ABBA-0635-463A-89DC-C4DFCC035B43}"/>
              </a:ext>
            </a:extLst>
          </p:cNvPr>
          <p:cNvCxnSpPr>
            <a:cxnSpLocks/>
          </p:cNvCxnSpPr>
          <p:nvPr/>
        </p:nvCxnSpPr>
        <p:spPr>
          <a:xfrm flipV="1">
            <a:off x="7612220" y="2242909"/>
            <a:ext cx="740198" cy="1659470"/>
          </a:xfrm>
          <a:prstGeom prst="line">
            <a:avLst/>
          </a:prstGeom>
          <a:ln w="95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7B35BE2-6A61-4F54-A7A6-148AA53BBA2F}"/>
              </a:ext>
            </a:extLst>
          </p:cNvPr>
          <p:cNvCxnSpPr>
            <a:cxnSpLocks/>
          </p:cNvCxnSpPr>
          <p:nvPr/>
        </p:nvCxnSpPr>
        <p:spPr>
          <a:xfrm flipV="1">
            <a:off x="8349175" y="3834105"/>
            <a:ext cx="1793213" cy="730863"/>
          </a:xfrm>
          <a:prstGeom prst="line">
            <a:avLst/>
          </a:prstGeom>
          <a:ln w="95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93C71A9B-829C-44A4-977A-C0D03C29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77" r="81553" b="-1273"/>
          <a:stretch/>
        </p:blipFill>
        <p:spPr>
          <a:xfrm>
            <a:off x="4169245" y="6869234"/>
            <a:ext cx="788835" cy="2427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C01513-A102-4371-8241-A680E69A4C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71"/>
          <a:stretch/>
        </p:blipFill>
        <p:spPr>
          <a:xfrm>
            <a:off x="9657080" y="588085"/>
            <a:ext cx="1730621" cy="1489707"/>
          </a:xfrm>
          <a:prstGeom prst="rect">
            <a:avLst/>
          </a:prstGeom>
          <a:ln w="12700">
            <a:solidFill>
              <a:srgbClr val="FFFF00"/>
            </a:solidFill>
          </a:ln>
        </p:spPr>
      </p:pic>
      <p:sp>
        <p:nvSpPr>
          <p:cNvPr id="12" name="Freeform 21">
            <a:extLst>
              <a:ext uri="{FF2B5EF4-FFF2-40B4-BE49-F238E27FC236}">
                <a16:creationId xmlns:a16="http://schemas.microsoft.com/office/drawing/2014/main" id="{9F5944DB-2BB1-4CA2-9535-C2512723EC26}"/>
              </a:ext>
            </a:extLst>
          </p:cNvPr>
          <p:cNvSpPr/>
          <p:nvPr/>
        </p:nvSpPr>
        <p:spPr>
          <a:xfrm>
            <a:off x="8937305" y="2540000"/>
            <a:ext cx="719775" cy="815932"/>
          </a:xfrm>
          <a:custGeom>
            <a:avLst/>
            <a:gdLst>
              <a:gd name="connsiteX0" fmla="*/ 0 w 926199"/>
              <a:gd name="connsiteY0" fmla="*/ 247773 h 1032387"/>
              <a:gd name="connsiteX1" fmla="*/ 224176 w 926199"/>
              <a:gd name="connsiteY1" fmla="*/ 1032387 h 1032387"/>
              <a:gd name="connsiteX2" fmla="*/ 926199 w 926199"/>
              <a:gd name="connsiteY2" fmla="*/ 0 h 1032387"/>
              <a:gd name="connsiteX3" fmla="*/ 560439 w 926199"/>
              <a:gd name="connsiteY3" fmla="*/ 0 h 1032387"/>
              <a:gd name="connsiteX4" fmla="*/ 0 w 926199"/>
              <a:gd name="connsiteY4" fmla="*/ 247773 h 1032387"/>
              <a:gd name="connsiteX0" fmla="*/ 0 w 1025741"/>
              <a:gd name="connsiteY0" fmla="*/ 247773 h 1032387"/>
              <a:gd name="connsiteX1" fmla="*/ 224176 w 1025741"/>
              <a:gd name="connsiteY1" fmla="*/ 1032387 h 1032387"/>
              <a:gd name="connsiteX2" fmla="*/ 1025741 w 1025741"/>
              <a:gd name="connsiteY2" fmla="*/ 50396 h 1032387"/>
              <a:gd name="connsiteX3" fmla="*/ 560439 w 1025741"/>
              <a:gd name="connsiteY3" fmla="*/ 0 h 1032387"/>
              <a:gd name="connsiteX4" fmla="*/ 0 w 1025741"/>
              <a:gd name="connsiteY4" fmla="*/ 247773 h 1032387"/>
              <a:gd name="connsiteX0" fmla="*/ 0 w 1025741"/>
              <a:gd name="connsiteY0" fmla="*/ 317068 h 1101682"/>
              <a:gd name="connsiteX1" fmla="*/ 224176 w 1025741"/>
              <a:gd name="connsiteY1" fmla="*/ 1101682 h 1101682"/>
              <a:gd name="connsiteX2" fmla="*/ 1025741 w 1025741"/>
              <a:gd name="connsiteY2" fmla="*/ 119691 h 1101682"/>
              <a:gd name="connsiteX3" fmla="*/ 645761 w 1025741"/>
              <a:gd name="connsiteY3" fmla="*/ 0 h 1101682"/>
              <a:gd name="connsiteX4" fmla="*/ 0 w 1025741"/>
              <a:gd name="connsiteY4" fmla="*/ 317068 h 1101682"/>
              <a:gd name="connsiteX0" fmla="*/ 0 w 1039961"/>
              <a:gd name="connsiteY0" fmla="*/ 317068 h 1101682"/>
              <a:gd name="connsiteX1" fmla="*/ 224176 w 1039961"/>
              <a:gd name="connsiteY1" fmla="*/ 1101682 h 1101682"/>
              <a:gd name="connsiteX2" fmla="*/ 1039961 w 1039961"/>
              <a:gd name="connsiteY2" fmla="*/ 75594 h 1101682"/>
              <a:gd name="connsiteX3" fmla="*/ 645761 w 1039961"/>
              <a:gd name="connsiteY3" fmla="*/ 0 h 1101682"/>
              <a:gd name="connsiteX4" fmla="*/ 0 w 1039961"/>
              <a:gd name="connsiteY4" fmla="*/ 317068 h 1101682"/>
              <a:gd name="connsiteX0" fmla="*/ 0 w 1039961"/>
              <a:gd name="connsiteY0" fmla="*/ 317068 h 1051286"/>
              <a:gd name="connsiteX1" fmla="*/ 209956 w 1039961"/>
              <a:gd name="connsiteY1" fmla="*/ 1051286 h 1051286"/>
              <a:gd name="connsiteX2" fmla="*/ 1039961 w 1039961"/>
              <a:gd name="connsiteY2" fmla="*/ 75594 h 1051286"/>
              <a:gd name="connsiteX3" fmla="*/ 645761 w 1039961"/>
              <a:gd name="connsiteY3" fmla="*/ 0 h 1051286"/>
              <a:gd name="connsiteX4" fmla="*/ 0 w 1039961"/>
              <a:gd name="connsiteY4" fmla="*/ 317068 h 105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961" h="1051286">
                <a:moveTo>
                  <a:pt x="0" y="317068"/>
                </a:moveTo>
                <a:lnTo>
                  <a:pt x="209956" y="1051286"/>
                </a:lnTo>
                <a:lnTo>
                  <a:pt x="1039961" y="75594"/>
                </a:lnTo>
                <a:lnTo>
                  <a:pt x="645761" y="0"/>
                </a:lnTo>
                <a:lnTo>
                  <a:pt x="0" y="317068"/>
                </a:lnTo>
                <a:close/>
              </a:path>
            </a:pathLst>
          </a:custGeom>
          <a:solidFill>
            <a:srgbClr val="00B050">
              <a:alpha val="3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0000FF"/>
              </a:highlight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120F7B4D-373B-4262-99EF-8D130F0EA548}"/>
              </a:ext>
            </a:extLst>
          </p:cNvPr>
          <p:cNvSpPr/>
          <p:nvPr/>
        </p:nvSpPr>
        <p:spPr>
          <a:xfrm>
            <a:off x="8368270" y="2385641"/>
            <a:ext cx="1616101" cy="1319000"/>
          </a:xfrm>
          <a:custGeom>
            <a:avLst/>
            <a:gdLst>
              <a:gd name="connsiteX0" fmla="*/ 0 w 1600200"/>
              <a:gd name="connsiteY0" fmla="*/ 919480 h 1264920"/>
              <a:gd name="connsiteX1" fmla="*/ 269240 w 1600200"/>
              <a:gd name="connsiteY1" fmla="*/ 492760 h 1264920"/>
              <a:gd name="connsiteX2" fmla="*/ 574040 w 1600200"/>
              <a:gd name="connsiteY2" fmla="*/ 340360 h 1264920"/>
              <a:gd name="connsiteX3" fmla="*/ 1234440 w 1600200"/>
              <a:gd name="connsiteY3" fmla="*/ 0 h 1264920"/>
              <a:gd name="connsiteX4" fmla="*/ 1529080 w 1600200"/>
              <a:gd name="connsiteY4" fmla="*/ 208280 h 1264920"/>
              <a:gd name="connsiteX5" fmla="*/ 1600200 w 1600200"/>
              <a:gd name="connsiteY5" fmla="*/ 436880 h 1264920"/>
              <a:gd name="connsiteX6" fmla="*/ 1193800 w 1600200"/>
              <a:gd name="connsiteY6" fmla="*/ 787400 h 1264920"/>
              <a:gd name="connsiteX7" fmla="*/ 777240 w 1600200"/>
              <a:gd name="connsiteY7" fmla="*/ 1117600 h 1264920"/>
              <a:gd name="connsiteX8" fmla="*/ 533400 w 1600200"/>
              <a:gd name="connsiteY8" fmla="*/ 1264920 h 1264920"/>
              <a:gd name="connsiteX9" fmla="*/ 218440 w 1600200"/>
              <a:gd name="connsiteY9" fmla="*/ 1000760 h 1264920"/>
              <a:gd name="connsiteX10" fmla="*/ 0 w 1600200"/>
              <a:gd name="connsiteY10" fmla="*/ 919480 h 1264920"/>
              <a:gd name="connsiteX0" fmla="*/ 0 w 1584960"/>
              <a:gd name="connsiteY0" fmla="*/ 919480 h 1264920"/>
              <a:gd name="connsiteX1" fmla="*/ 269240 w 1584960"/>
              <a:gd name="connsiteY1" fmla="*/ 492760 h 1264920"/>
              <a:gd name="connsiteX2" fmla="*/ 574040 w 1584960"/>
              <a:gd name="connsiteY2" fmla="*/ 340360 h 1264920"/>
              <a:gd name="connsiteX3" fmla="*/ 1234440 w 1584960"/>
              <a:gd name="connsiteY3" fmla="*/ 0 h 1264920"/>
              <a:gd name="connsiteX4" fmla="*/ 1529080 w 1584960"/>
              <a:gd name="connsiteY4" fmla="*/ 208280 h 1264920"/>
              <a:gd name="connsiteX5" fmla="*/ 1584960 w 1584960"/>
              <a:gd name="connsiteY5" fmla="*/ 406400 h 1264920"/>
              <a:gd name="connsiteX6" fmla="*/ 1193800 w 1584960"/>
              <a:gd name="connsiteY6" fmla="*/ 787400 h 1264920"/>
              <a:gd name="connsiteX7" fmla="*/ 777240 w 1584960"/>
              <a:gd name="connsiteY7" fmla="*/ 1117600 h 1264920"/>
              <a:gd name="connsiteX8" fmla="*/ 533400 w 1584960"/>
              <a:gd name="connsiteY8" fmla="*/ 1264920 h 1264920"/>
              <a:gd name="connsiteX9" fmla="*/ 218440 w 1584960"/>
              <a:gd name="connsiteY9" fmla="*/ 1000760 h 1264920"/>
              <a:gd name="connsiteX10" fmla="*/ 0 w 1584960"/>
              <a:gd name="connsiteY10" fmla="*/ 919480 h 1264920"/>
              <a:gd name="connsiteX0" fmla="*/ 0 w 1584960"/>
              <a:gd name="connsiteY0" fmla="*/ 919480 h 1279613"/>
              <a:gd name="connsiteX1" fmla="*/ 269240 w 1584960"/>
              <a:gd name="connsiteY1" fmla="*/ 492760 h 1279613"/>
              <a:gd name="connsiteX2" fmla="*/ 574040 w 1584960"/>
              <a:gd name="connsiteY2" fmla="*/ 340360 h 1279613"/>
              <a:gd name="connsiteX3" fmla="*/ 1234440 w 1584960"/>
              <a:gd name="connsiteY3" fmla="*/ 0 h 1279613"/>
              <a:gd name="connsiteX4" fmla="*/ 1529080 w 1584960"/>
              <a:gd name="connsiteY4" fmla="*/ 208280 h 1279613"/>
              <a:gd name="connsiteX5" fmla="*/ 1584960 w 1584960"/>
              <a:gd name="connsiteY5" fmla="*/ 406400 h 1279613"/>
              <a:gd name="connsiteX6" fmla="*/ 1193800 w 1584960"/>
              <a:gd name="connsiteY6" fmla="*/ 787400 h 1279613"/>
              <a:gd name="connsiteX7" fmla="*/ 777240 w 1584960"/>
              <a:gd name="connsiteY7" fmla="*/ 1117600 h 1279613"/>
              <a:gd name="connsiteX8" fmla="*/ 508919 w 1584960"/>
              <a:gd name="connsiteY8" fmla="*/ 1279613 h 1279613"/>
              <a:gd name="connsiteX9" fmla="*/ 218440 w 1584960"/>
              <a:gd name="connsiteY9" fmla="*/ 1000760 h 1279613"/>
              <a:gd name="connsiteX10" fmla="*/ 0 w 1584960"/>
              <a:gd name="connsiteY10" fmla="*/ 919480 h 1279613"/>
              <a:gd name="connsiteX0" fmla="*/ 0 w 1584960"/>
              <a:gd name="connsiteY0" fmla="*/ 919480 h 1279613"/>
              <a:gd name="connsiteX1" fmla="*/ 269240 w 1584960"/>
              <a:gd name="connsiteY1" fmla="*/ 492760 h 1279613"/>
              <a:gd name="connsiteX2" fmla="*/ 574040 w 1584960"/>
              <a:gd name="connsiteY2" fmla="*/ 340360 h 1279613"/>
              <a:gd name="connsiteX3" fmla="*/ 1234440 w 1584960"/>
              <a:gd name="connsiteY3" fmla="*/ 0 h 1279613"/>
              <a:gd name="connsiteX4" fmla="*/ 1529080 w 1584960"/>
              <a:gd name="connsiteY4" fmla="*/ 208280 h 1279613"/>
              <a:gd name="connsiteX5" fmla="*/ 1584960 w 1584960"/>
              <a:gd name="connsiteY5" fmla="*/ 406400 h 1279613"/>
              <a:gd name="connsiteX6" fmla="*/ 1193800 w 1584960"/>
              <a:gd name="connsiteY6" fmla="*/ 787400 h 1279613"/>
              <a:gd name="connsiteX7" fmla="*/ 777240 w 1584960"/>
              <a:gd name="connsiteY7" fmla="*/ 1117600 h 1279613"/>
              <a:gd name="connsiteX8" fmla="*/ 508919 w 1584960"/>
              <a:gd name="connsiteY8" fmla="*/ 1279613 h 1279613"/>
              <a:gd name="connsiteX9" fmla="*/ 198855 w 1584960"/>
              <a:gd name="connsiteY9" fmla="*/ 1025249 h 1279613"/>
              <a:gd name="connsiteX10" fmla="*/ 0 w 1584960"/>
              <a:gd name="connsiteY10" fmla="*/ 919480 h 1279613"/>
              <a:gd name="connsiteX0" fmla="*/ 0 w 1586059"/>
              <a:gd name="connsiteY0" fmla="*/ 919480 h 1279613"/>
              <a:gd name="connsiteX1" fmla="*/ 269240 w 1586059"/>
              <a:gd name="connsiteY1" fmla="*/ 492760 h 1279613"/>
              <a:gd name="connsiteX2" fmla="*/ 574040 w 1586059"/>
              <a:gd name="connsiteY2" fmla="*/ 340360 h 1279613"/>
              <a:gd name="connsiteX3" fmla="*/ 1234440 w 1586059"/>
              <a:gd name="connsiteY3" fmla="*/ 0 h 1279613"/>
              <a:gd name="connsiteX4" fmla="*/ 1586059 w 1586059"/>
              <a:gd name="connsiteY4" fmla="*/ 264855 h 1279613"/>
              <a:gd name="connsiteX5" fmla="*/ 1584960 w 1586059"/>
              <a:gd name="connsiteY5" fmla="*/ 406400 h 1279613"/>
              <a:gd name="connsiteX6" fmla="*/ 1193800 w 1586059"/>
              <a:gd name="connsiteY6" fmla="*/ 787400 h 1279613"/>
              <a:gd name="connsiteX7" fmla="*/ 777240 w 1586059"/>
              <a:gd name="connsiteY7" fmla="*/ 1117600 h 1279613"/>
              <a:gd name="connsiteX8" fmla="*/ 508919 w 1586059"/>
              <a:gd name="connsiteY8" fmla="*/ 1279613 h 1279613"/>
              <a:gd name="connsiteX9" fmla="*/ 198855 w 1586059"/>
              <a:gd name="connsiteY9" fmla="*/ 1025249 h 1279613"/>
              <a:gd name="connsiteX10" fmla="*/ 0 w 1586059"/>
              <a:gd name="connsiteY10" fmla="*/ 919480 h 1279613"/>
              <a:gd name="connsiteX0" fmla="*/ 0 w 1602498"/>
              <a:gd name="connsiteY0" fmla="*/ 919480 h 1279613"/>
              <a:gd name="connsiteX1" fmla="*/ 269240 w 1602498"/>
              <a:gd name="connsiteY1" fmla="*/ 492760 h 1279613"/>
              <a:gd name="connsiteX2" fmla="*/ 574040 w 1602498"/>
              <a:gd name="connsiteY2" fmla="*/ 340360 h 1279613"/>
              <a:gd name="connsiteX3" fmla="*/ 1234440 w 1602498"/>
              <a:gd name="connsiteY3" fmla="*/ 0 h 1279613"/>
              <a:gd name="connsiteX4" fmla="*/ 1586059 w 1602498"/>
              <a:gd name="connsiteY4" fmla="*/ 264855 h 1279613"/>
              <a:gd name="connsiteX5" fmla="*/ 1602493 w 1602498"/>
              <a:gd name="connsiteY5" fmla="*/ 432512 h 1279613"/>
              <a:gd name="connsiteX6" fmla="*/ 1193800 w 1602498"/>
              <a:gd name="connsiteY6" fmla="*/ 787400 h 1279613"/>
              <a:gd name="connsiteX7" fmla="*/ 777240 w 1602498"/>
              <a:gd name="connsiteY7" fmla="*/ 1117600 h 1279613"/>
              <a:gd name="connsiteX8" fmla="*/ 508919 w 1602498"/>
              <a:gd name="connsiteY8" fmla="*/ 1279613 h 1279613"/>
              <a:gd name="connsiteX9" fmla="*/ 198855 w 1602498"/>
              <a:gd name="connsiteY9" fmla="*/ 1025249 h 1279613"/>
              <a:gd name="connsiteX10" fmla="*/ 0 w 1602498"/>
              <a:gd name="connsiteY10" fmla="*/ 919480 h 1279613"/>
              <a:gd name="connsiteX0" fmla="*/ 0 w 1602498"/>
              <a:gd name="connsiteY0" fmla="*/ 919480 h 1279613"/>
              <a:gd name="connsiteX1" fmla="*/ 269240 w 1602498"/>
              <a:gd name="connsiteY1" fmla="*/ 492760 h 1279613"/>
              <a:gd name="connsiteX2" fmla="*/ 574040 w 1602498"/>
              <a:gd name="connsiteY2" fmla="*/ 340360 h 1279613"/>
              <a:gd name="connsiteX3" fmla="*/ 1234440 w 1602498"/>
              <a:gd name="connsiteY3" fmla="*/ 0 h 1279613"/>
              <a:gd name="connsiteX4" fmla="*/ 1586059 w 1602498"/>
              <a:gd name="connsiteY4" fmla="*/ 264855 h 1279613"/>
              <a:gd name="connsiteX5" fmla="*/ 1602493 w 1602498"/>
              <a:gd name="connsiteY5" fmla="*/ 432512 h 1279613"/>
              <a:gd name="connsiteX6" fmla="*/ 1193800 w 1602498"/>
              <a:gd name="connsiteY6" fmla="*/ 787400 h 1279613"/>
              <a:gd name="connsiteX7" fmla="*/ 829836 w 1602498"/>
              <a:gd name="connsiteY7" fmla="*/ 1104544 h 1279613"/>
              <a:gd name="connsiteX8" fmla="*/ 508919 w 1602498"/>
              <a:gd name="connsiteY8" fmla="*/ 1279613 h 1279613"/>
              <a:gd name="connsiteX9" fmla="*/ 198855 w 1602498"/>
              <a:gd name="connsiteY9" fmla="*/ 1025249 h 1279613"/>
              <a:gd name="connsiteX10" fmla="*/ 0 w 1602498"/>
              <a:gd name="connsiteY10" fmla="*/ 919480 h 1279613"/>
              <a:gd name="connsiteX0" fmla="*/ 0 w 1602498"/>
              <a:gd name="connsiteY0" fmla="*/ 919480 h 1305725"/>
              <a:gd name="connsiteX1" fmla="*/ 269240 w 1602498"/>
              <a:gd name="connsiteY1" fmla="*/ 492760 h 1305725"/>
              <a:gd name="connsiteX2" fmla="*/ 574040 w 1602498"/>
              <a:gd name="connsiteY2" fmla="*/ 340360 h 1305725"/>
              <a:gd name="connsiteX3" fmla="*/ 1234440 w 1602498"/>
              <a:gd name="connsiteY3" fmla="*/ 0 h 1305725"/>
              <a:gd name="connsiteX4" fmla="*/ 1586059 w 1602498"/>
              <a:gd name="connsiteY4" fmla="*/ 264855 h 1305725"/>
              <a:gd name="connsiteX5" fmla="*/ 1602493 w 1602498"/>
              <a:gd name="connsiteY5" fmla="*/ 432512 h 1305725"/>
              <a:gd name="connsiteX6" fmla="*/ 1193800 w 1602498"/>
              <a:gd name="connsiteY6" fmla="*/ 787400 h 1305725"/>
              <a:gd name="connsiteX7" fmla="*/ 829836 w 1602498"/>
              <a:gd name="connsiteY7" fmla="*/ 1104544 h 1305725"/>
              <a:gd name="connsiteX8" fmla="*/ 487004 w 1602498"/>
              <a:gd name="connsiteY8" fmla="*/ 1305725 h 1305725"/>
              <a:gd name="connsiteX9" fmla="*/ 198855 w 1602498"/>
              <a:gd name="connsiteY9" fmla="*/ 1025249 h 1305725"/>
              <a:gd name="connsiteX10" fmla="*/ 0 w 1602498"/>
              <a:gd name="connsiteY10" fmla="*/ 919480 h 1305725"/>
              <a:gd name="connsiteX0" fmla="*/ 0 w 1633180"/>
              <a:gd name="connsiteY0" fmla="*/ 932536 h 1305725"/>
              <a:gd name="connsiteX1" fmla="*/ 299922 w 1633180"/>
              <a:gd name="connsiteY1" fmla="*/ 492760 h 1305725"/>
              <a:gd name="connsiteX2" fmla="*/ 604722 w 1633180"/>
              <a:gd name="connsiteY2" fmla="*/ 340360 h 1305725"/>
              <a:gd name="connsiteX3" fmla="*/ 1265122 w 1633180"/>
              <a:gd name="connsiteY3" fmla="*/ 0 h 1305725"/>
              <a:gd name="connsiteX4" fmla="*/ 1616741 w 1633180"/>
              <a:gd name="connsiteY4" fmla="*/ 264855 h 1305725"/>
              <a:gd name="connsiteX5" fmla="*/ 1633175 w 1633180"/>
              <a:gd name="connsiteY5" fmla="*/ 432512 h 1305725"/>
              <a:gd name="connsiteX6" fmla="*/ 1224482 w 1633180"/>
              <a:gd name="connsiteY6" fmla="*/ 787400 h 1305725"/>
              <a:gd name="connsiteX7" fmla="*/ 860518 w 1633180"/>
              <a:gd name="connsiteY7" fmla="*/ 1104544 h 1305725"/>
              <a:gd name="connsiteX8" fmla="*/ 517686 w 1633180"/>
              <a:gd name="connsiteY8" fmla="*/ 1305725 h 1305725"/>
              <a:gd name="connsiteX9" fmla="*/ 229537 w 1633180"/>
              <a:gd name="connsiteY9" fmla="*/ 1025249 h 1305725"/>
              <a:gd name="connsiteX10" fmla="*/ 0 w 1633180"/>
              <a:gd name="connsiteY10" fmla="*/ 932536 h 1305725"/>
              <a:gd name="connsiteX0" fmla="*/ 0 w 1633180"/>
              <a:gd name="connsiteY0" fmla="*/ 932536 h 1305725"/>
              <a:gd name="connsiteX1" fmla="*/ 6384 w 1633180"/>
              <a:gd name="connsiteY1" fmla="*/ 928412 h 1305725"/>
              <a:gd name="connsiteX2" fmla="*/ 299922 w 1633180"/>
              <a:gd name="connsiteY2" fmla="*/ 492760 h 1305725"/>
              <a:gd name="connsiteX3" fmla="*/ 604722 w 1633180"/>
              <a:gd name="connsiteY3" fmla="*/ 340360 h 1305725"/>
              <a:gd name="connsiteX4" fmla="*/ 1265122 w 1633180"/>
              <a:gd name="connsiteY4" fmla="*/ 0 h 1305725"/>
              <a:gd name="connsiteX5" fmla="*/ 1616741 w 1633180"/>
              <a:gd name="connsiteY5" fmla="*/ 264855 h 1305725"/>
              <a:gd name="connsiteX6" fmla="*/ 1633175 w 1633180"/>
              <a:gd name="connsiteY6" fmla="*/ 432512 h 1305725"/>
              <a:gd name="connsiteX7" fmla="*/ 1224482 w 1633180"/>
              <a:gd name="connsiteY7" fmla="*/ 787400 h 1305725"/>
              <a:gd name="connsiteX8" fmla="*/ 860518 w 1633180"/>
              <a:gd name="connsiteY8" fmla="*/ 1104544 h 1305725"/>
              <a:gd name="connsiteX9" fmla="*/ 517686 w 1633180"/>
              <a:gd name="connsiteY9" fmla="*/ 1305725 h 1305725"/>
              <a:gd name="connsiteX10" fmla="*/ 229537 w 1633180"/>
              <a:gd name="connsiteY10" fmla="*/ 1025249 h 1305725"/>
              <a:gd name="connsiteX11" fmla="*/ 0 w 1633180"/>
              <a:gd name="connsiteY11" fmla="*/ 932536 h 1305725"/>
              <a:gd name="connsiteX0" fmla="*/ 0 w 1633180"/>
              <a:gd name="connsiteY0" fmla="*/ 871610 h 1305725"/>
              <a:gd name="connsiteX1" fmla="*/ 6384 w 1633180"/>
              <a:gd name="connsiteY1" fmla="*/ 928412 h 1305725"/>
              <a:gd name="connsiteX2" fmla="*/ 299922 w 1633180"/>
              <a:gd name="connsiteY2" fmla="*/ 492760 h 1305725"/>
              <a:gd name="connsiteX3" fmla="*/ 604722 w 1633180"/>
              <a:gd name="connsiteY3" fmla="*/ 340360 h 1305725"/>
              <a:gd name="connsiteX4" fmla="*/ 1265122 w 1633180"/>
              <a:gd name="connsiteY4" fmla="*/ 0 h 1305725"/>
              <a:gd name="connsiteX5" fmla="*/ 1616741 w 1633180"/>
              <a:gd name="connsiteY5" fmla="*/ 264855 h 1305725"/>
              <a:gd name="connsiteX6" fmla="*/ 1633175 w 1633180"/>
              <a:gd name="connsiteY6" fmla="*/ 432512 h 1305725"/>
              <a:gd name="connsiteX7" fmla="*/ 1224482 w 1633180"/>
              <a:gd name="connsiteY7" fmla="*/ 787400 h 1305725"/>
              <a:gd name="connsiteX8" fmla="*/ 860518 w 1633180"/>
              <a:gd name="connsiteY8" fmla="*/ 1104544 h 1305725"/>
              <a:gd name="connsiteX9" fmla="*/ 517686 w 1633180"/>
              <a:gd name="connsiteY9" fmla="*/ 1305725 h 1305725"/>
              <a:gd name="connsiteX10" fmla="*/ 229537 w 1633180"/>
              <a:gd name="connsiteY10" fmla="*/ 1025249 h 1305725"/>
              <a:gd name="connsiteX11" fmla="*/ 0 w 1633180"/>
              <a:gd name="connsiteY11" fmla="*/ 871610 h 1305725"/>
              <a:gd name="connsiteX0" fmla="*/ 50595 w 1626796"/>
              <a:gd name="connsiteY0" fmla="*/ 1050038 h 1305725"/>
              <a:gd name="connsiteX1" fmla="*/ 0 w 1626796"/>
              <a:gd name="connsiteY1" fmla="*/ 928412 h 1305725"/>
              <a:gd name="connsiteX2" fmla="*/ 293538 w 1626796"/>
              <a:gd name="connsiteY2" fmla="*/ 492760 h 1305725"/>
              <a:gd name="connsiteX3" fmla="*/ 598338 w 1626796"/>
              <a:gd name="connsiteY3" fmla="*/ 340360 h 1305725"/>
              <a:gd name="connsiteX4" fmla="*/ 1258738 w 1626796"/>
              <a:gd name="connsiteY4" fmla="*/ 0 h 1305725"/>
              <a:gd name="connsiteX5" fmla="*/ 1610357 w 1626796"/>
              <a:gd name="connsiteY5" fmla="*/ 264855 h 1305725"/>
              <a:gd name="connsiteX6" fmla="*/ 1626791 w 1626796"/>
              <a:gd name="connsiteY6" fmla="*/ 432512 h 1305725"/>
              <a:gd name="connsiteX7" fmla="*/ 1218098 w 1626796"/>
              <a:gd name="connsiteY7" fmla="*/ 787400 h 1305725"/>
              <a:gd name="connsiteX8" fmla="*/ 854134 w 1626796"/>
              <a:gd name="connsiteY8" fmla="*/ 1104544 h 1305725"/>
              <a:gd name="connsiteX9" fmla="*/ 511302 w 1626796"/>
              <a:gd name="connsiteY9" fmla="*/ 1305725 h 1305725"/>
              <a:gd name="connsiteX10" fmla="*/ 223153 w 1626796"/>
              <a:gd name="connsiteY10" fmla="*/ 1025249 h 1305725"/>
              <a:gd name="connsiteX11" fmla="*/ 50595 w 1626796"/>
              <a:gd name="connsiteY11" fmla="*/ 1050038 h 1305725"/>
              <a:gd name="connsiteX0" fmla="*/ 0 w 1576201"/>
              <a:gd name="connsiteY0" fmla="*/ 1050038 h 1305725"/>
              <a:gd name="connsiteX1" fmla="*/ 67747 w 1576201"/>
              <a:gd name="connsiteY1" fmla="*/ 932764 h 1305725"/>
              <a:gd name="connsiteX2" fmla="*/ 242943 w 1576201"/>
              <a:gd name="connsiteY2" fmla="*/ 492760 h 1305725"/>
              <a:gd name="connsiteX3" fmla="*/ 547743 w 1576201"/>
              <a:gd name="connsiteY3" fmla="*/ 340360 h 1305725"/>
              <a:gd name="connsiteX4" fmla="*/ 1208143 w 1576201"/>
              <a:gd name="connsiteY4" fmla="*/ 0 h 1305725"/>
              <a:gd name="connsiteX5" fmla="*/ 1559762 w 1576201"/>
              <a:gd name="connsiteY5" fmla="*/ 264855 h 1305725"/>
              <a:gd name="connsiteX6" fmla="*/ 1576196 w 1576201"/>
              <a:gd name="connsiteY6" fmla="*/ 432512 h 1305725"/>
              <a:gd name="connsiteX7" fmla="*/ 1167503 w 1576201"/>
              <a:gd name="connsiteY7" fmla="*/ 787400 h 1305725"/>
              <a:gd name="connsiteX8" fmla="*/ 803539 w 1576201"/>
              <a:gd name="connsiteY8" fmla="*/ 1104544 h 1305725"/>
              <a:gd name="connsiteX9" fmla="*/ 460707 w 1576201"/>
              <a:gd name="connsiteY9" fmla="*/ 1305725 h 1305725"/>
              <a:gd name="connsiteX10" fmla="*/ 172558 w 1576201"/>
              <a:gd name="connsiteY10" fmla="*/ 1025249 h 1305725"/>
              <a:gd name="connsiteX11" fmla="*/ 0 w 1576201"/>
              <a:gd name="connsiteY11" fmla="*/ 1050038 h 1305725"/>
              <a:gd name="connsiteX0" fmla="*/ 33062 w 1609263"/>
              <a:gd name="connsiteY0" fmla="*/ 1050038 h 1305725"/>
              <a:gd name="connsiteX1" fmla="*/ 0 w 1609263"/>
              <a:gd name="connsiteY1" fmla="*/ 863134 h 1305725"/>
              <a:gd name="connsiteX2" fmla="*/ 276005 w 1609263"/>
              <a:gd name="connsiteY2" fmla="*/ 492760 h 1305725"/>
              <a:gd name="connsiteX3" fmla="*/ 580805 w 1609263"/>
              <a:gd name="connsiteY3" fmla="*/ 340360 h 1305725"/>
              <a:gd name="connsiteX4" fmla="*/ 1241205 w 1609263"/>
              <a:gd name="connsiteY4" fmla="*/ 0 h 1305725"/>
              <a:gd name="connsiteX5" fmla="*/ 1592824 w 1609263"/>
              <a:gd name="connsiteY5" fmla="*/ 264855 h 1305725"/>
              <a:gd name="connsiteX6" fmla="*/ 1609258 w 1609263"/>
              <a:gd name="connsiteY6" fmla="*/ 432512 h 1305725"/>
              <a:gd name="connsiteX7" fmla="*/ 1200565 w 1609263"/>
              <a:gd name="connsiteY7" fmla="*/ 787400 h 1305725"/>
              <a:gd name="connsiteX8" fmla="*/ 836601 w 1609263"/>
              <a:gd name="connsiteY8" fmla="*/ 1104544 h 1305725"/>
              <a:gd name="connsiteX9" fmla="*/ 493769 w 1609263"/>
              <a:gd name="connsiteY9" fmla="*/ 1305725 h 1305725"/>
              <a:gd name="connsiteX10" fmla="*/ 205620 w 1609263"/>
              <a:gd name="connsiteY10" fmla="*/ 1025249 h 1305725"/>
              <a:gd name="connsiteX11" fmla="*/ 33062 w 1609263"/>
              <a:gd name="connsiteY11" fmla="*/ 1050038 h 1305725"/>
              <a:gd name="connsiteX0" fmla="*/ 0 w 1611265"/>
              <a:gd name="connsiteY0" fmla="*/ 941241 h 1305725"/>
              <a:gd name="connsiteX1" fmla="*/ 2002 w 1611265"/>
              <a:gd name="connsiteY1" fmla="*/ 863134 h 1305725"/>
              <a:gd name="connsiteX2" fmla="*/ 278007 w 1611265"/>
              <a:gd name="connsiteY2" fmla="*/ 492760 h 1305725"/>
              <a:gd name="connsiteX3" fmla="*/ 582807 w 1611265"/>
              <a:gd name="connsiteY3" fmla="*/ 340360 h 1305725"/>
              <a:gd name="connsiteX4" fmla="*/ 1243207 w 1611265"/>
              <a:gd name="connsiteY4" fmla="*/ 0 h 1305725"/>
              <a:gd name="connsiteX5" fmla="*/ 1594826 w 1611265"/>
              <a:gd name="connsiteY5" fmla="*/ 264855 h 1305725"/>
              <a:gd name="connsiteX6" fmla="*/ 1611260 w 1611265"/>
              <a:gd name="connsiteY6" fmla="*/ 432512 h 1305725"/>
              <a:gd name="connsiteX7" fmla="*/ 1202567 w 1611265"/>
              <a:gd name="connsiteY7" fmla="*/ 787400 h 1305725"/>
              <a:gd name="connsiteX8" fmla="*/ 838603 w 1611265"/>
              <a:gd name="connsiteY8" fmla="*/ 1104544 h 1305725"/>
              <a:gd name="connsiteX9" fmla="*/ 495771 w 1611265"/>
              <a:gd name="connsiteY9" fmla="*/ 1305725 h 1305725"/>
              <a:gd name="connsiteX10" fmla="*/ 207622 w 1611265"/>
              <a:gd name="connsiteY10" fmla="*/ 1025249 h 1305725"/>
              <a:gd name="connsiteX11" fmla="*/ 0 w 1611265"/>
              <a:gd name="connsiteY11" fmla="*/ 941241 h 130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1265" h="1305725">
                <a:moveTo>
                  <a:pt x="0" y="941241"/>
                </a:moveTo>
                <a:cubicBezTo>
                  <a:pt x="667" y="915205"/>
                  <a:pt x="1335" y="889170"/>
                  <a:pt x="2002" y="863134"/>
                </a:cubicBezTo>
                <a:lnTo>
                  <a:pt x="278007" y="492760"/>
                </a:lnTo>
                <a:lnTo>
                  <a:pt x="582807" y="340360"/>
                </a:lnTo>
                <a:lnTo>
                  <a:pt x="1243207" y="0"/>
                </a:lnTo>
                <a:lnTo>
                  <a:pt x="1594826" y="264855"/>
                </a:lnTo>
                <a:cubicBezTo>
                  <a:pt x="1594460" y="312037"/>
                  <a:pt x="1611626" y="385330"/>
                  <a:pt x="1611260" y="432512"/>
                </a:cubicBezTo>
                <a:lnTo>
                  <a:pt x="1202567" y="787400"/>
                </a:lnTo>
                <a:lnTo>
                  <a:pt x="838603" y="1104544"/>
                </a:lnTo>
                <a:lnTo>
                  <a:pt x="495771" y="1305725"/>
                </a:lnTo>
                <a:lnTo>
                  <a:pt x="207622" y="1025249"/>
                </a:lnTo>
                <a:lnTo>
                  <a:pt x="0" y="941241"/>
                </a:lnTo>
                <a:close/>
              </a:path>
            </a:pathLst>
          </a:cu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D936AEB-CFB2-4EEA-BF5B-9FFD7209FDC7}"/>
                  </a:ext>
                </a:extLst>
              </p:cNvPr>
              <p:cNvSpPr txBox="1"/>
              <p:nvPr/>
            </p:nvSpPr>
            <p:spPr>
              <a:xfrm>
                <a:off x="8353671" y="2250302"/>
                <a:ext cx="672179" cy="285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b-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𝒉𝑩𝑵</m:t>
                    </m:r>
                  </m:oMath>
                </a14:m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D936AEB-CFB2-4EEA-BF5B-9FFD7209F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671" y="2250302"/>
                <a:ext cx="672179" cy="285350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440BA63-14B9-478E-AABA-37530CE9EB11}"/>
                  </a:ext>
                </a:extLst>
              </p:cNvPr>
              <p:cNvSpPr txBox="1"/>
              <p:nvPr/>
            </p:nvSpPr>
            <p:spPr>
              <a:xfrm>
                <a:off x="9504367" y="3143043"/>
                <a:ext cx="628665" cy="285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F6600"/>
                    </a:solidFill>
                  </a:rPr>
                  <a:t>t-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𝒉𝑩𝑵</m:t>
                    </m:r>
                  </m:oMath>
                </a14:m>
                <a:endParaRPr lang="en-US" sz="1200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4440BA63-14B9-478E-AABA-37530CE9E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367" y="3143043"/>
                <a:ext cx="628665" cy="285350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913147AD-C874-478E-BBC0-9E90DDD60935}"/>
                  </a:ext>
                </a:extLst>
              </p:cNvPr>
              <p:cNvSpPr txBox="1"/>
              <p:nvPr/>
            </p:nvSpPr>
            <p:spPr>
              <a:xfrm>
                <a:off x="9014911" y="2685920"/>
                <a:ext cx="325512" cy="380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1" i="1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913147AD-C874-478E-BBC0-9E90DDD6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911" y="2685920"/>
                <a:ext cx="325512" cy="380467"/>
              </a:xfrm>
              <a:prstGeom prst="rect">
                <a:avLst/>
              </a:prstGeom>
              <a:blipFill>
                <a:blip r:embed="rId9"/>
                <a:stretch>
                  <a:fillRect l="-11111" t="-6452" r="-7407" b="-645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4907CF-6903-D77D-8169-251E486EEA31}"/>
              </a:ext>
            </a:extLst>
          </p:cNvPr>
          <p:cNvSpPr/>
          <p:nvPr/>
        </p:nvSpPr>
        <p:spPr>
          <a:xfrm>
            <a:off x="7016884" y="1537979"/>
            <a:ext cx="1486738" cy="403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CEA0C3-D812-7832-4774-8F09A5780398}"/>
              </a:ext>
            </a:extLst>
          </p:cNvPr>
          <p:cNvCxnSpPr>
            <a:cxnSpLocks/>
          </p:cNvCxnSpPr>
          <p:nvPr/>
        </p:nvCxnSpPr>
        <p:spPr>
          <a:xfrm>
            <a:off x="7086734" y="1849000"/>
            <a:ext cx="13365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0254B5-A0D7-A3F9-C34D-8C49CF16F6C0}"/>
                  </a:ext>
                </a:extLst>
              </p:cNvPr>
              <p:cNvSpPr txBox="1"/>
              <p:nvPr/>
            </p:nvSpPr>
            <p:spPr>
              <a:xfrm>
                <a:off x="7407381" y="1539425"/>
                <a:ext cx="685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0254B5-A0D7-A3F9-C34D-8C49CF16F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381" y="1539425"/>
                <a:ext cx="685251" cy="276999"/>
              </a:xfrm>
              <a:prstGeom prst="rect">
                <a:avLst/>
              </a:prstGeom>
              <a:blipFill>
                <a:blip r:embed="rId10"/>
                <a:stretch>
                  <a:fillRect l="-7273" t="-8696" r="-7273" b="-3478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292842FE-0499-1FD2-8BD2-B5610ED3289E}"/>
              </a:ext>
            </a:extLst>
          </p:cNvPr>
          <p:cNvSpPr/>
          <p:nvPr/>
        </p:nvSpPr>
        <p:spPr>
          <a:xfrm>
            <a:off x="5348079" y="1429442"/>
            <a:ext cx="1486738" cy="403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7C01F1-C156-5638-3829-785719971914}"/>
              </a:ext>
            </a:extLst>
          </p:cNvPr>
          <p:cNvCxnSpPr>
            <a:cxnSpLocks/>
          </p:cNvCxnSpPr>
          <p:nvPr/>
        </p:nvCxnSpPr>
        <p:spPr>
          <a:xfrm>
            <a:off x="5425345" y="1746754"/>
            <a:ext cx="1321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383FB5-0BA7-3357-E9AA-DB7C64003C3C}"/>
                  </a:ext>
                </a:extLst>
              </p:cNvPr>
              <p:cNvSpPr txBox="1"/>
              <p:nvPr/>
            </p:nvSpPr>
            <p:spPr>
              <a:xfrm>
                <a:off x="5679364" y="1437627"/>
                <a:ext cx="813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383FB5-0BA7-3357-E9AA-DB7C64003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364" y="1437627"/>
                <a:ext cx="813492" cy="276999"/>
              </a:xfrm>
              <a:prstGeom prst="rect">
                <a:avLst/>
              </a:prstGeom>
              <a:blipFill>
                <a:blip r:embed="rId11"/>
                <a:stretch>
                  <a:fillRect l="-6154" t="-9091" r="-6154" b="-4090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209EB258-7759-E1F7-EC8D-7B2C8EBD7A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1177" y="3595139"/>
            <a:ext cx="711855" cy="2111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AAE9D94-97DA-7AC0-883E-DBDDB3D08190}"/>
              </a:ext>
            </a:extLst>
          </p:cNvPr>
          <p:cNvSpPr/>
          <p:nvPr/>
        </p:nvSpPr>
        <p:spPr>
          <a:xfrm>
            <a:off x="7016884" y="1079225"/>
            <a:ext cx="1486738" cy="403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84E572-9A38-0F4D-5E06-6CC82C0D3C3E}"/>
              </a:ext>
            </a:extLst>
          </p:cNvPr>
          <p:cNvCxnSpPr>
            <a:cxnSpLocks/>
          </p:cNvCxnSpPr>
          <p:nvPr/>
        </p:nvCxnSpPr>
        <p:spPr>
          <a:xfrm>
            <a:off x="7094150" y="1396537"/>
            <a:ext cx="1321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DE2E57-7B0C-995D-F980-30BD082554E8}"/>
                  </a:ext>
                </a:extLst>
              </p:cNvPr>
              <p:cNvSpPr txBox="1"/>
              <p:nvPr/>
            </p:nvSpPr>
            <p:spPr>
              <a:xfrm>
                <a:off x="7407380" y="1086916"/>
                <a:ext cx="685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DE2E57-7B0C-995D-F980-30BD08255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380" y="1086916"/>
                <a:ext cx="685252" cy="276999"/>
              </a:xfrm>
              <a:prstGeom prst="rect">
                <a:avLst/>
              </a:prstGeom>
              <a:blipFill>
                <a:blip r:embed="rId13"/>
                <a:stretch>
                  <a:fillRect l="-9091" t="-4348" r="-7273" b="-3478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AE3EBA53-990D-2626-EE61-30C75FE13D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4026" y="5118317"/>
            <a:ext cx="766800" cy="21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0A984-B8FB-45DA-9551-8A7CB067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02E978-3EF6-4322-AECA-B50EAA7B5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950ABE-EBB8-4D4E-BB29-488191521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99" y="681037"/>
            <a:ext cx="8572501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BD5625D-988F-4376-9FD3-A18F1244C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2" t="16582" r="23881" b="13719"/>
          <a:stretch/>
        </p:blipFill>
        <p:spPr>
          <a:xfrm>
            <a:off x="7838355" y="681037"/>
            <a:ext cx="3515446" cy="30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2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104">
            <a:extLst>
              <a:ext uri="{FF2B5EF4-FFF2-40B4-BE49-F238E27FC236}">
                <a16:creationId xmlns:a16="http://schemas.microsoft.com/office/drawing/2014/main" id="{9CFDDB2A-43B4-4F96-993A-846CEA88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316" y="1353227"/>
            <a:ext cx="5338780" cy="257801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E79B98CD-449A-4700-8F5A-A30B2EC6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05" y="3914705"/>
            <a:ext cx="6150795" cy="264997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F2ED42E-6194-4D09-9371-30C1E8CE4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258" y="3293860"/>
            <a:ext cx="4291956" cy="3139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ABA452F-1BC7-450E-8372-D8DA012F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5516B-4D4E-4307-9C62-786088CEA310}"/>
              </a:ext>
            </a:extLst>
          </p:cNvPr>
          <p:cNvSpPr/>
          <p:nvPr/>
        </p:nvSpPr>
        <p:spPr>
          <a:xfrm>
            <a:off x="2963792" y="1929342"/>
            <a:ext cx="1037900" cy="62014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EEB835D-91E1-4824-9873-0F93078B6729}"/>
              </a:ext>
            </a:extLst>
          </p:cNvPr>
          <p:cNvSpPr txBox="1"/>
          <p:nvPr/>
        </p:nvSpPr>
        <p:spPr>
          <a:xfrm>
            <a:off x="999782" y="278286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(b)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EC5356C-8AF6-42F9-AC12-4C052E21F22B}"/>
              </a:ext>
            </a:extLst>
          </p:cNvPr>
          <p:cNvSpPr txBox="1"/>
          <p:nvPr/>
        </p:nvSpPr>
        <p:spPr>
          <a:xfrm>
            <a:off x="5663101" y="122138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(c)</a:t>
            </a:r>
          </a:p>
        </p:txBody>
      </p:sp>
      <p:grpSp>
        <p:nvGrpSpPr>
          <p:cNvPr id="19" name="Groupe 12">
            <a:extLst>
              <a:ext uri="{FF2B5EF4-FFF2-40B4-BE49-F238E27FC236}">
                <a16:creationId xmlns:a16="http://schemas.microsoft.com/office/drawing/2014/main" id="{8F4D2E0F-4D52-4E50-BA2D-665E84EF7D4C}"/>
              </a:ext>
            </a:extLst>
          </p:cNvPr>
          <p:cNvGrpSpPr/>
          <p:nvPr/>
        </p:nvGrpSpPr>
        <p:grpSpPr>
          <a:xfrm>
            <a:off x="1313841" y="1730074"/>
            <a:ext cx="4277436" cy="908179"/>
            <a:chOff x="714893" y="1415553"/>
            <a:chExt cx="4781641" cy="908179"/>
          </a:xfrm>
        </p:grpSpPr>
        <p:grpSp>
          <p:nvGrpSpPr>
            <p:cNvPr id="20" name="Groupe 13">
              <a:extLst>
                <a:ext uri="{FF2B5EF4-FFF2-40B4-BE49-F238E27FC236}">
                  <a16:creationId xmlns:a16="http://schemas.microsoft.com/office/drawing/2014/main" id="{D1C8FF48-BE87-4BCD-9542-39E762CD4752}"/>
                </a:ext>
              </a:extLst>
            </p:cNvPr>
            <p:cNvGrpSpPr/>
            <p:nvPr/>
          </p:nvGrpSpPr>
          <p:grpSpPr>
            <a:xfrm>
              <a:off x="714894" y="1415553"/>
              <a:ext cx="4781640" cy="908179"/>
              <a:chOff x="1474470" y="1484133"/>
              <a:chExt cx="4781640" cy="90817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BB3E010-8EDA-4203-B0D8-1547F4A82ABB}"/>
                  </a:ext>
                </a:extLst>
              </p:cNvPr>
              <p:cNvSpPr/>
              <p:nvPr/>
            </p:nvSpPr>
            <p:spPr>
              <a:xfrm flipV="1">
                <a:off x="2358463" y="1748434"/>
                <a:ext cx="3013656" cy="86953"/>
              </a:xfrm>
              <a:prstGeom prst="rect">
                <a:avLst/>
              </a:prstGeom>
              <a:gradFill>
                <a:gsLst>
                  <a:gs pos="0">
                    <a:srgbClr val="FFFF00"/>
                  </a:gs>
                  <a:gs pos="32000">
                    <a:srgbClr val="FF3300"/>
                  </a:gs>
                  <a:gs pos="69000">
                    <a:srgbClr val="FF3300"/>
                  </a:gs>
                  <a:gs pos="56000">
                    <a:srgbClr val="800000"/>
                  </a:gs>
                  <a:gs pos="44000">
                    <a:srgbClr val="800000"/>
                  </a:gs>
                  <a:gs pos="100000">
                    <a:srgbClr val="FFFF00"/>
                  </a:gs>
                </a:gsLst>
                <a:lin ang="0" scaled="0"/>
              </a:gra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D7A390-0A9B-4FED-88BC-869AEA0EE592}"/>
                  </a:ext>
                </a:extLst>
              </p:cNvPr>
              <p:cNvSpPr/>
              <p:nvPr/>
            </p:nvSpPr>
            <p:spPr>
              <a:xfrm>
                <a:off x="1474470" y="1838520"/>
                <a:ext cx="1597256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FCD1665-21E6-4604-A3F1-4E36DBC3C054}"/>
                  </a:ext>
                </a:extLst>
              </p:cNvPr>
              <p:cNvSpPr/>
              <p:nvPr/>
            </p:nvSpPr>
            <p:spPr>
              <a:xfrm>
                <a:off x="4694467" y="1838520"/>
                <a:ext cx="1561643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69170668-A6FA-4FF7-8FC4-ECD671481B9B}"/>
                  </a:ext>
                </a:extLst>
              </p:cNvPr>
              <p:cNvSpPr txBox="1"/>
              <p:nvPr/>
            </p:nvSpPr>
            <p:spPr>
              <a:xfrm>
                <a:off x="4878871" y="1484133"/>
                <a:ext cx="4519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SiC</a:t>
                </a:r>
                <a:endParaRPr lang="en-KR" sz="1400" dirty="0"/>
              </a:p>
            </p:txBody>
          </p:sp>
        </p:grp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8241C3F8-0C7C-467F-98E1-6F59C09FBA3F}"/>
                </a:ext>
              </a:extLst>
            </p:cNvPr>
            <p:cNvSpPr txBox="1"/>
            <p:nvPr/>
          </p:nvSpPr>
          <p:spPr>
            <a:xfrm>
              <a:off x="1281019" y="1907952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Si</a:t>
              </a:r>
              <a:endParaRPr lang="en-KR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D91F7C-108C-436D-8F95-7BBFAC6F1E43}"/>
                </a:ext>
              </a:extLst>
            </p:cNvPr>
            <p:cNvSpPr/>
            <p:nvPr/>
          </p:nvSpPr>
          <p:spPr>
            <a:xfrm>
              <a:off x="714893" y="1610528"/>
              <a:ext cx="891855" cy="15784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BFCBD4-6B95-4E20-9353-FDFF448A6537}"/>
                </a:ext>
              </a:extLst>
            </p:cNvPr>
            <p:cNvSpPr/>
            <p:nvPr/>
          </p:nvSpPr>
          <p:spPr>
            <a:xfrm>
              <a:off x="4611223" y="1605506"/>
              <a:ext cx="883992" cy="162867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TextBox 27">
            <a:extLst>
              <a:ext uri="{FF2B5EF4-FFF2-40B4-BE49-F238E27FC236}">
                <a16:creationId xmlns:a16="http://schemas.microsoft.com/office/drawing/2014/main" id="{A6714EA3-BCBB-4EB5-9E40-BB496D2C12E7}"/>
              </a:ext>
            </a:extLst>
          </p:cNvPr>
          <p:cNvSpPr txBox="1"/>
          <p:nvPr/>
        </p:nvSpPr>
        <p:spPr>
          <a:xfrm>
            <a:off x="1482329" y="180975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Au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71F97975-BF64-4233-BA80-C3431386C59D}"/>
              </a:ext>
            </a:extLst>
          </p:cNvPr>
          <p:cNvSpPr txBox="1"/>
          <p:nvPr/>
        </p:nvSpPr>
        <p:spPr>
          <a:xfrm>
            <a:off x="4747098" y="2209613"/>
            <a:ext cx="291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Si</a:t>
            </a:r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31" name="TextBox 29">
            <a:extLst>
              <a:ext uri="{FF2B5EF4-FFF2-40B4-BE49-F238E27FC236}">
                <a16:creationId xmlns:a16="http://schemas.microsoft.com/office/drawing/2014/main" id="{4950717B-A3EC-427B-AD15-E3F1503A6BE3}"/>
              </a:ext>
            </a:extLst>
          </p:cNvPr>
          <p:cNvSpPr txBox="1"/>
          <p:nvPr/>
        </p:nvSpPr>
        <p:spPr>
          <a:xfrm>
            <a:off x="4997828" y="1811334"/>
            <a:ext cx="43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Au</a:t>
            </a: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7C00F3A8-1A89-428A-83EE-88E185CACE88}"/>
              </a:ext>
            </a:extLst>
          </p:cNvPr>
          <p:cNvSpPr txBox="1"/>
          <p:nvPr/>
        </p:nvSpPr>
        <p:spPr>
          <a:xfrm>
            <a:off x="994590" y="120254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(a)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540DC7B-C25F-46D4-8FA9-1032D572247F}"/>
              </a:ext>
            </a:extLst>
          </p:cNvPr>
          <p:cNvCxnSpPr>
            <a:cxnSpLocks/>
          </p:cNvCxnSpPr>
          <p:nvPr/>
        </p:nvCxnSpPr>
        <p:spPr>
          <a:xfrm>
            <a:off x="2172794" y="1920156"/>
            <a:ext cx="637093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243CB606-9383-43EB-998D-4DA550E28C04}"/>
                  </a:ext>
                </a:extLst>
              </p:cNvPr>
              <p:cNvSpPr txBox="1"/>
              <p:nvPr/>
            </p:nvSpPr>
            <p:spPr>
              <a:xfrm>
                <a:off x="2422305" y="1607789"/>
                <a:ext cx="13394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243CB606-9383-43EB-998D-4DA550E28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05" y="1607789"/>
                <a:ext cx="133946" cy="276999"/>
              </a:xfrm>
              <a:prstGeom prst="rect">
                <a:avLst/>
              </a:prstGeom>
              <a:blipFill>
                <a:blip r:embed="rId5"/>
                <a:stretch>
                  <a:fillRect l="-45455" r="-36364" b="-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62C7336D-4274-44F3-BA41-AD78EB3FA9C1}"/>
              </a:ext>
            </a:extLst>
          </p:cNvPr>
          <p:cNvSpPr txBox="1"/>
          <p:nvPr/>
        </p:nvSpPr>
        <p:spPr>
          <a:xfrm>
            <a:off x="2859578" y="2123066"/>
            <a:ext cx="1280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Local heating</a:t>
            </a:r>
          </a:p>
        </p:txBody>
      </p:sp>
      <p:pic>
        <p:nvPicPr>
          <p:cNvPr id="36" name="Picture 7">
            <a:extLst>
              <a:ext uri="{FF2B5EF4-FFF2-40B4-BE49-F238E27FC236}">
                <a16:creationId xmlns:a16="http://schemas.microsoft.com/office/drawing/2014/main" id="{DC9BB286-22E9-4DA2-9CD0-4597FB54FB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578"/>
          <a:stretch/>
        </p:blipFill>
        <p:spPr>
          <a:xfrm flipV="1">
            <a:off x="3047915" y="1685723"/>
            <a:ext cx="887649" cy="23173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CE49B51-AF25-4357-827E-7B01E83B34A7}"/>
              </a:ext>
            </a:extLst>
          </p:cNvPr>
          <p:cNvSpPr/>
          <p:nvPr/>
        </p:nvSpPr>
        <p:spPr>
          <a:xfrm>
            <a:off x="3018119" y="1604869"/>
            <a:ext cx="947240" cy="77342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21B2C1-E85E-4164-AC3F-01AA32F05756}"/>
              </a:ext>
            </a:extLst>
          </p:cNvPr>
          <p:cNvSpPr/>
          <p:nvPr/>
        </p:nvSpPr>
        <p:spPr>
          <a:xfrm>
            <a:off x="7081520" y="4025520"/>
            <a:ext cx="312420" cy="196596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13242365-8A24-4291-A17E-164917E2687C}"/>
                  </a:ext>
                </a:extLst>
              </p:cNvPr>
              <p:cNvSpPr txBox="1"/>
              <p:nvPr/>
            </p:nvSpPr>
            <p:spPr>
              <a:xfrm>
                <a:off x="7607168" y="5402606"/>
                <a:ext cx="1300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13242365-8A24-4291-A17E-164917E2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168" y="5402606"/>
                <a:ext cx="130036" cy="184666"/>
              </a:xfrm>
              <a:prstGeom prst="rect">
                <a:avLst/>
              </a:prstGeom>
              <a:blipFill>
                <a:blip r:embed="rId7"/>
                <a:stretch>
                  <a:fillRect l="-28571" r="-2857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952B3962-F9DB-4A85-B15B-39D4FB9B6A53}"/>
                  </a:ext>
                </a:extLst>
              </p:cNvPr>
              <p:cNvSpPr txBox="1"/>
              <p:nvPr/>
            </p:nvSpPr>
            <p:spPr>
              <a:xfrm>
                <a:off x="7734549" y="4046763"/>
                <a:ext cx="214161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952B3962-F9DB-4A85-B15B-39D4FB9B6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549" y="4046763"/>
                <a:ext cx="214161" cy="189411"/>
              </a:xfrm>
              <a:prstGeom prst="rect">
                <a:avLst/>
              </a:prstGeom>
              <a:blipFill>
                <a:blip r:embed="rId8"/>
                <a:stretch>
                  <a:fillRect l="-17143" r="-57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17D87838-E253-415E-AF03-7E65C62A7964}"/>
                  </a:ext>
                </a:extLst>
              </p:cNvPr>
              <p:cNvSpPr txBox="1"/>
              <p:nvPr/>
            </p:nvSpPr>
            <p:spPr>
              <a:xfrm>
                <a:off x="8331091" y="5503194"/>
                <a:ext cx="3543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17D87838-E253-415E-AF03-7E65C62A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091" y="5503194"/>
                <a:ext cx="354392" cy="184666"/>
              </a:xfrm>
              <a:prstGeom prst="rect">
                <a:avLst/>
              </a:prstGeom>
              <a:blipFill>
                <a:blip r:embed="rId9"/>
                <a:stretch>
                  <a:fillRect l="-10345" r="-103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93CD1142-3A3D-4F9E-B859-85FEC6B0B45A}"/>
                  </a:ext>
                </a:extLst>
              </p:cNvPr>
              <p:cNvSpPr txBox="1"/>
              <p:nvPr/>
            </p:nvSpPr>
            <p:spPr>
              <a:xfrm>
                <a:off x="8618903" y="5305528"/>
                <a:ext cx="438518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93CD1142-3A3D-4F9E-B859-85FEC6B0B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903" y="5305528"/>
                <a:ext cx="438518" cy="189411"/>
              </a:xfrm>
              <a:prstGeom prst="rect">
                <a:avLst/>
              </a:prstGeom>
              <a:blipFill>
                <a:blip r:embed="rId10"/>
                <a:stretch>
                  <a:fillRect l="-8333" r="-8333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BED5B10F-612F-4BA7-9C6E-66F3D133597A}"/>
                  </a:ext>
                </a:extLst>
              </p:cNvPr>
              <p:cNvSpPr txBox="1"/>
              <p:nvPr/>
            </p:nvSpPr>
            <p:spPr>
              <a:xfrm>
                <a:off x="10289124" y="4893446"/>
                <a:ext cx="214289" cy="1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BED5B10F-612F-4BA7-9C6E-66F3D1335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4" y="4893446"/>
                <a:ext cx="214289" cy="188513"/>
              </a:xfrm>
              <a:prstGeom prst="rect">
                <a:avLst/>
              </a:prstGeom>
              <a:blipFill>
                <a:blip r:embed="rId11"/>
                <a:stretch>
                  <a:fillRect l="-17143" t="-3226" r="-57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">
            <a:extLst>
              <a:ext uri="{FF2B5EF4-FFF2-40B4-BE49-F238E27FC236}">
                <a16:creationId xmlns:a16="http://schemas.microsoft.com/office/drawing/2014/main" id="{1F02E304-E0C7-4DCE-8B58-5758CD5E39F9}"/>
              </a:ext>
            </a:extLst>
          </p:cNvPr>
          <p:cNvSpPr txBox="1"/>
          <p:nvPr/>
        </p:nvSpPr>
        <p:spPr>
          <a:xfrm>
            <a:off x="5651175" y="386182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</a:t>
            </a:r>
            <a:r>
              <a:rPr lang="en-US" dirty="0"/>
              <a:t>d</a:t>
            </a:r>
            <a:r>
              <a:rPr lang="en-K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D6E1B23-583A-4C1F-94B6-5AEDDDF56011}"/>
                  </a:ext>
                </a:extLst>
              </p:cNvPr>
              <p:cNvSpPr txBox="1"/>
              <p:nvPr/>
            </p:nvSpPr>
            <p:spPr>
              <a:xfrm>
                <a:off x="6967199" y="176982"/>
                <a:ext cx="4639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=514.5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20240719−20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D6E1B23-583A-4C1F-94B6-5AEDDDF56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199" y="176982"/>
                <a:ext cx="4639988" cy="276999"/>
              </a:xfrm>
              <a:prstGeom prst="rect">
                <a:avLst/>
              </a:prstGeom>
              <a:blipFill>
                <a:blip r:embed="rId12"/>
                <a:stretch>
                  <a:fillRect l="-788" r="-6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ZoneTexte 54">
            <a:extLst>
              <a:ext uri="{FF2B5EF4-FFF2-40B4-BE49-F238E27FC236}">
                <a16:creationId xmlns:a16="http://schemas.microsoft.com/office/drawing/2014/main" id="{39636FCD-A61C-4CA6-BE12-7428CE7AEC4B}"/>
              </a:ext>
            </a:extLst>
          </p:cNvPr>
          <p:cNvSpPr txBox="1"/>
          <p:nvPr/>
        </p:nvSpPr>
        <p:spPr>
          <a:xfrm>
            <a:off x="7206674" y="7365764"/>
            <a:ext cx="39254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Chip 3-3, PLE 470-614nm, 4uW, 20241129</a:t>
            </a:r>
          </a:p>
        </p:txBody>
      </p:sp>
      <p:sp>
        <p:nvSpPr>
          <p:cNvPr id="63" name="ZoneTexte 11">
            <a:extLst>
              <a:ext uri="{FF2B5EF4-FFF2-40B4-BE49-F238E27FC236}">
                <a16:creationId xmlns:a16="http://schemas.microsoft.com/office/drawing/2014/main" id="{7E252FB6-BAC7-4934-B2F0-55622ABB98AD}"/>
              </a:ext>
            </a:extLst>
          </p:cNvPr>
          <p:cNvSpPr txBox="1"/>
          <p:nvPr/>
        </p:nvSpPr>
        <p:spPr>
          <a:xfrm>
            <a:off x="10731502" y="2963870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LM Roman 10" panose="00000500000000000000" pitchFamily="50" charset="0"/>
              </a:rPr>
              <a:t>X</a:t>
            </a:r>
            <a:r>
              <a:rPr lang="fr-FR" sz="1600" baseline="30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8DF3E52-29EF-4244-BF8E-039C43C641EB}"/>
              </a:ext>
            </a:extLst>
          </p:cNvPr>
          <p:cNvSpPr/>
          <p:nvPr/>
        </p:nvSpPr>
        <p:spPr>
          <a:xfrm>
            <a:off x="9924798" y="1343657"/>
            <a:ext cx="354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LM Roman 10" panose="00000500000000000000" pitchFamily="50" charset="0"/>
              </a:rPr>
              <a:t>T</a:t>
            </a:r>
            <a:r>
              <a:rPr lang="fr-FR" sz="1600" baseline="30000" dirty="0">
                <a:latin typeface="LM Roman 10" panose="00000500000000000000" pitchFamily="50" charset="0"/>
              </a:rPr>
              <a:t>T</a:t>
            </a:r>
            <a:endParaRPr lang="fr-FR" sz="1600" dirty="0"/>
          </a:p>
        </p:txBody>
      </p:sp>
      <p:sp>
        <p:nvSpPr>
          <p:cNvPr id="67" name="ZoneTexte 26">
            <a:extLst>
              <a:ext uri="{FF2B5EF4-FFF2-40B4-BE49-F238E27FC236}">
                <a16:creationId xmlns:a16="http://schemas.microsoft.com/office/drawing/2014/main" id="{A9FC6400-07A7-4D1C-BB5E-BBD835B0DB72}"/>
              </a:ext>
            </a:extLst>
          </p:cNvPr>
          <p:cNvSpPr txBox="1"/>
          <p:nvPr/>
        </p:nvSpPr>
        <p:spPr>
          <a:xfrm>
            <a:off x="9990808" y="2702483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LM Roman 10" panose="00000500000000000000" pitchFamily="50" charset="0"/>
              </a:rPr>
              <a:t>31.4 </a:t>
            </a:r>
            <a:r>
              <a:rPr lang="fr-FR" sz="1200" dirty="0" err="1">
                <a:latin typeface="LM Roman 10" panose="00000500000000000000" pitchFamily="50" charset="0"/>
              </a:rPr>
              <a:t>meV</a:t>
            </a:r>
            <a:endParaRPr lang="fr-FR" sz="1200" dirty="0">
              <a:latin typeface="LM Roman 10" panose="00000500000000000000" pitchFamily="50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076066-3F11-4849-B2A3-FB0303F1BEB9}"/>
              </a:ext>
            </a:extLst>
          </p:cNvPr>
          <p:cNvSpPr/>
          <p:nvPr/>
        </p:nvSpPr>
        <p:spPr>
          <a:xfrm>
            <a:off x="9626807" y="1463037"/>
            <a:ext cx="3455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LM Roman 10" panose="00000500000000000000" pitchFamily="50" charset="0"/>
              </a:rPr>
              <a:t>T</a:t>
            </a:r>
            <a:r>
              <a:rPr lang="fr-FR" sz="1600" baseline="30000" dirty="0">
                <a:latin typeface="LM Roman 10" panose="00000500000000000000" pitchFamily="50" charset="0"/>
              </a:rPr>
              <a:t>S</a:t>
            </a:r>
            <a:endParaRPr lang="fr-FR" sz="1600" dirty="0"/>
          </a:p>
        </p:txBody>
      </p:sp>
      <p:cxnSp>
        <p:nvCxnSpPr>
          <p:cNvPr id="70" name="Connecteur droit avec flèche 33">
            <a:extLst>
              <a:ext uri="{FF2B5EF4-FFF2-40B4-BE49-F238E27FC236}">
                <a16:creationId xmlns:a16="http://schemas.microsoft.com/office/drawing/2014/main" id="{78C9070A-B8EE-4DCD-A786-E27CC6E3ED8B}"/>
              </a:ext>
            </a:extLst>
          </p:cNvPr>
          <p:cNvCxnSpPr>
            <a:cxnSpLocks/>
          </p:cNvCxnSpPr>
          <p:nvPr/>
        </p:nvCxnSpPr>
        <p:spPr>
          <a:xfrm flipH="1">
            <a:off x="9823248" y="2493209"/>
            <a:ext cx="93305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34">
            <a:extLst>
              <a:ext uri="{FF2B5EF4-FFF2-40B4-BE49-F238E27FC236}">
                <a16:creationId xmlns:a16="http://schemas.microsoft.com/office/drawing/2014/main" id="{F700188B-2465-403B-BB44-D4216EB72D2E}"/>
              </a:ext>
            </a:extLst>
          </p:cNvPr>
          <p:cNvSpPr txBox="1"/>
          <p:nvPr/>
        </p:nvSpPr>
        <p:spPr>
          <a:xfrm>
            <a:off x="9975315" y="218180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LM Roman 10" panose="00000500000000000000" pitchFamily="50" charset="0"/>
              </a:rPr>
              <a:t>37.7 </a:t>
            </a:r>
            <a:r>
              <a:rPr lang="fr-FR" sz="1200" dirty="0" err="1">
                <a:latin typeface="LM Roman 10" panose="00000500000000000000" pitchFamily="50" charset="0"/>
              </a:rPr>
              <a:t>meV</a:t>
            </a:r>
            <a:endParaRPr lang="fr-FR" sz="1200" dirty="0">
              <a:latin typeface="LM Roman 10" panose="00000500000000000000" pitchFamily="50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DB1B8AD-9AE0-4F91-8EE6-4064370C6D45}"/>
              </a:ext>
            </a:extLst>
          </p:cNvPr>
          <p:cNvSpPr/>
          <p:nvPr/>
        </p:nvSpPr>
        <p:spPr>
          <a:xfrm>
            <a:off x="9060887" y="2589188"/>
            <a:ext cx="317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LM Roman 10" panose="00000500000000000000" pitchFamily="50" charset="0"/>
              </a:rPr>
              <a:t>T</a:t>
            </a:r>
            <a:r>
              <a:rPr lang="fr-FR" sz="1600" baseline="30000" dirty="0">
                <a:latin typeface="LM Roman 10" panose="00000500000000000000" pitchFamily="50" charset="0"/>
              </a:rPr>
              <a:t>I</a:t>
            </a:r>
            <a:endParaRPr lang="fr-FR" sz="16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440F10-7AAA-4279-A016-17E893792A00}"/>
              </a:ext>
            </a:extLst>
          </p:cNvPr>
          <p:cNvSpPr/>
          <p:nvPr/>
        </p:nvSpPr>
        <p:spPr>
          <a:xfrm>
            <a:off x="9307184" y="2009824"/>
            <a:ext cx="437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LM Roman 10" panose="00000500000000000000" pitchFamily="50" charset="0"/>
              </a:rPr>
              <a:t>XX</a:t>
            </a:r>
            <a:r>
              <a:rPr lang="fr-FR" sz="1600" baseline="30000" dirty="0">
                <a:latin typeface="LM Roman 10" panose="00000500000000000000" pitchFamily="50" charset="0"/>
              </a:rPr>
              <a:t>-</a:t>
            </a:r>
            <a:endParaRPr lang="fr-FR" sz="1600" baseline="30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70B078-04BC-430D-B08E-84C6964F1C77}"/>
              </a:ext>
            </a:extLst>
          </p:cNvPr>
          <p:cNvSpPr/>
          <p:nvPr/>
        </p:nvSpPr>
        <p:spPr>
          <a:xfrm>
            <a:off x="8786528" y="2053196"/>
            <a:ext cx="322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LM Roman 10" panose="00000500000000000000" pitchFamily="50" charset="0"/>
              </a:rPr>
              <a:t>T</a:t>
            </a:r>
            <a:r>
              <a:rPr lang="fr-FR" sz="1600" baseline="30000" dirty="0">
                <a:latin typeface="LM Roman 10" panose="00000500000000000000" pitchFamily="50" charset="0"/>
              </a:rPr>
              <a:t>’</a:t>
            </a:r>
            <a:endParaRPr lang="fr-FR" sz="1600" dirty="0"/>
          </a:p>
        </p:txBody>
      </p:sp>
      <p:cxnSp>
        <p:nvCxnSpPr>
          <p:cNvPr id="78" name="Connecteur droit 50">
            <a:extLst>
              <a:ext uri="{FF2B5EF4-FFF2-40B4-BE49-F238E27FC236}">
                <a16:creationId xmlns:a16="http://schemas.microsoft.com/office/drawing/2014/main" id="{27AA46BD-AF3C-4929-A5A4-211300F496D8}"/>
              </a:ext>
            </a:extLst>
          </p:cNvPr>
          <p:cNvCxnSpPr>
            <a:cxnSpLocks/>
          </p:cNvCxnSpPr>
          <p:nvPr/>
        </p:nvCxnSpPr>
        <p:spPr>
          <a:xfrm flipV="1">
            <a:off x="9059758" y="1356733"/>
            <a:ext cx="3965" cy="2024874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53">
            <a:extLst>
              <a:ext uri="{FF2B5EF4-FFF2-40B4-BE49-F238E27FC236}">
                <a16:creationId xmlns:a16="http://schemas.microsoft.com/office/drawing/2014/main" id="{B6251D9C-F2DF-4841-83E7-7EB65E89EAA2}"/>
              </a:ext>
            </a:extLst>
          </p:cNvPr>
          <p:cNvSpPr txBox="1"/>
          <p:nvPr/>
        </p:nvSpPr>
        <p:spPr>
          <a:xfrm>
            <a:off x="9471869" y="2982654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LM Roman 10" panose="00000500000000000000" pitchFamily="50" charset="0"/>
              </a:rPr>
              <a:t>X</a:t>
            </a:r>
            <a:r>
              <a:rPr lang="fr-FR" sz="1400" baseline="30000" dirty="0"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80" name="ZoneTexte 54">
            <a:extLst>
              <a:ext uri="{FF2B5EF4-FFF2-40B4-BE49-F238E27FC236}">
                <a16:creationId xmlns:a16="http://schemas.microsoft.com/office/drawing/2014/main" id="{4FF28CAC-74A3-476A-8175-BF0762F4F694}"/>
              </a:ext>
            </a:extLst>
          </p:cNvPr>
          <p:cNvSpPr txBox="1"/>
          <p:nvPr/>
        </p:nvSpPr>
        <p:spPr>
          <a:xfrm>
            <a:off x="9977670" y="2999727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LM Roman 10" panose="00000500000000000000" pitchFamily="50" charset="0"/>
              </a:rPr>
              <a:t>XX</a:t>
            </a:r>
            <a:endParaRPr lang="fr-FR" sz="1600" baseline="30000" dirty="0">
              <a:latin typeface="LM Roman 10" panose="00000500000000000000" pitchFamily="50" charset="0"/>
            </a:endParaRPr>
          </a:p>
        </p:txBody>
      </p:sp>
      <p:cxnSp>
        <p:nvCxnSpPr>
          <p:cNvPr id="85" name="Connecteur droit 50">
            <a:extLst>
              <a:ext uri="{FF2B5EF4-FFF2-40B4-BE49-F238E27FC236}">
                <a16:creationId xmlns:a16="http://schemas.microsoft.com/office/drawing/2014/main" id="{AF7978FC-8469-47E3-A733-AFC4FF81179C}"/>
              </a:ext>
            </a:extLst>
          </p:cNvPr>
          <p:cNvCxnSpPr>
            <a:cxnSpLocks/>
          </p:cNvCxnSpPr>
          <p:nvPr/>
        </p:nvCxnSpPr>
        <p:spPr>
          <a:xfrm flipV="1">
            <a:off x="9327591" y="1364517"/>
            <a:ext cx="3965" cy="2024874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50">
            <a:extLst>
              <a:ext uri="{FF2B5EF4-FFF2-40B4-BE49-F238E27FC236}">
                <a16:creationId xmlns:a16="http://schemas.microsoft.com/office/drawing/2014/main" id="{C3DC599D-8A9F-4C91-972B-0C399A1F27AF}"/>
              </a:ext>
            </a:extLst>
          </p:cNvPr>
          <p:cNvCxnSpPr>
            <a:cxnSpLocks/>
          </p:cNvCxnSpPr>
          <p:nvPr/>
        </p:nvCxnSpPr>
        <p:spPr>
          <a:xfrm flipV="1">
            <a:off x="9800648" y="1724619"/>
            <a:ext cx="0" cy="1663211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50">
            <a:extLst>
              <a:ext uri="{FF2B5EF4-FFF2-40B4-BE49-F238E27FC236}">
                <a16:creationId xmlns:a16="http://schemas.microsoft.com/office/drawing/2014/main" id="{4D4036EE-2E83-4E11-9F42-8493EBAB03F9}"/>
              </a:ext>
            </a:extLst>
          </p:cNvPr>
          <p:cNvCxnSpPr>
            <a:cxnSpLocks/>
          </p:cNvCxnSpPr>
          <p:nvPr/>
        </p:nvCxnSpPr>
        <p:spPr>
          <a:xfrm flipV="1">
            <a:off x="9960618" y="1406048"/>
            <a:ext cx="0" cy="1975169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50">
            <a:extLst>
              <a:ext uri="{FF2B5EF4-FFF2-40B4-BE49-F238E27FC236}">
                <a16:creationId xmlns:a16="http://schemas.microsoft.com/office/drawing/2014/main" id="{44B19F2F-0CFC-471A-9F9E-B7F7633C9B72}"/>
              </a:ext>
            </a:extLst>
          </p:cNvPr>
          <p:cNvCxnSpPr>
            <a:cxnSpLocks/>
          </p:cNvCxnSpPr>
          <p:nvPr/>
        </p:nvCxnSpPr>
        <p:spPr>
          <a:xfrm flipV="1">
            <a:off x="9414491" y="2438418"/>
            <a:ext cx="0" cy="951043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50">
            <a:extLst>
              <a:ext uri="{FF2B5EF4-FFF2-40B4-BE49-F238E27FC236}">
                <a16:creationId xmlns:a16="http://schemas.microsoft.com/office/drawing/2014/main" id="{05B9D53E-6E21-413D-B81A-6B8D206F69DD}"/>
              </a:ext>
            </a:extLst>
          </p:cNvPr>
          <p:cNvCxnSpPr>
            <a:cxnSpLocks/>
          </p:cNvCxnSpPr>
          <p:nvPr/>
        </p:nvCxnSpPr>
        <p:spPr>
          <a:xfrm flipV="1">
            <a:off x="9500800" y="2292343"/>
            <a:ext cx="0" cy="1097280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50">
            <a:extLst>
              <a:ext uri="{FF2B5EF4-FFF2-40B4-BE49-F238E27FC236}">
                <a16:creationId xmlns:a16="http://schemas.microsoft.com/office/drawing/2014/main" id="{622591D9-7BC4-4CF3-A878-03B98340E28E}"/>
              </a:ext>
            </a:extLst>
          </p:cNvPr>
          <p:cNvCxnSpPr>
            <a:cxnSpLocks/>
          </p:cNvCxnSpPr>
          <p:nvPr/>
        </p:nvCxnSpPr>
        <p:spPr>
          <a:xfrm flipV="1">
            <a:off x="10760108" y="1960349"/>
            <a:ext cx="0" cy="1428216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33">
            <a:extLst>
              <a:ext uri="{FF2B5EF4-FFF2-40B4-BE49-F238E27FC236}">
                <a16:creationId xmlns:a16="http://schemas.microsoft.com/office/drawing/2014/main" id="{FBD1A384-8BBA-43F3-B0C7-9EA708D14C41}"/>
              </a:ext>
            </a:extLst>
          </p:cNvPr>
          <p:cNvCxnSpPr>
            <a:cxnSpLocks/>
          </p:cNvCxnSpPr>
          <p:nvPr/>
        </p:nvCxnSpPr>
        <p:spPr>
          <a:xfrm flipH="1" flipV="1">
            <a:off x="9972352" y="2998450"/>
            <a:ext cx="783946" cy="127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63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58863F5-3466-41EF-B1B3-A2254EE6E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346" y="-226206"/>
            <a:ext cx="857250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53CE68-099A-4D84-84D5-96E23517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BCA498-0DDD-4F4A-8617-27B72A449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121" y="2919560"/>
            <a:ext cx="4276257" cy="308364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49E6E1D-AEB1-48CF-B294-C869D75A2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47" y="1089024"/>
            <a:ext cx="6032317" cy="43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2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91C4F9-6347-4E3F-8D5F-75FF4E6B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B8E0F6-6711-40D4-9AF4-F0EF5591F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8"/>
          <a:stretch/>
        </p:blipFill>
        <p:spPr>
          <a:xfrm>
            <a:off x="1569200" y="3486743"/>
            <a:ext cx="3938729" cy="2850766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1A99A19-6ABB-476F-BD84-54AC2F339F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2" r="29603" b="8804"/>
          <a:stretch/>
        </p:blipFill>
        <p:spPr>
          <a:xfrm>
            <a:off x="4150615" y="3822252"/>
            <a:ext cx="1351218" cy="1977137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E436F7-D6E6-4F6B-A74B-E5CCC2E82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88" r="79670"/>
          <a:stretch/>
        </p:blipFill>
        <p:spPr>
          <a:xfrm>
            <a:off x="4150614" y="5662548"/>
            <a:ext cx="545297" cy="1368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9FEEC6-E571-4DC1-81E0-BE962754ADA4}"/>
              </a:ext>
            </a:extLst>
          </p:cNvPr>
          <p:cNvSpPr/>
          <p:nvPr/>
        </p:nvSpPr>
        <p:spPr>
          <a:xfrm>
            <a:off x="3679546" y="4678126"/>
            <a:ext cx="396240" cy="5547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D8B638F-9447-4E1F-8B37-DAEFAEBEFDD4}"/>
              </a:ext>
            </a:extLst>
          </p:cNvPr>
          <p:cNvCxnSpPr>
            <a:cxnSpLocks/>
          </p:cNvCxnSpPr>
          <p:nvPr/>
        </p:nvCxnSpPr>
        <p:spPr>
          <a:xfrm flipV="1">
            <a:off x="3679546" y="3834655"/>
            <a:ext cx="460506" cy="825877"/>
          </a:xfrm>
          <a:prstGeom prst="line">
            <a:avLst/>
          </a:prstGeom>
          <a:ln w="95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A4ABF0E-18C3-4234-83EB-286D852D3255}"/>
              </a:ext>
            </a:extLst>
          </p:cNvPr>
          <p:cNvCxnSpPr>
            <a:cxnSpLocks/>
          </p:cNvCxnSpPr>
          <p:nvPr/>
        </p:nvCxnSpPr>
        <p:spPr>
          <a:xfrm>
            <a:off x="3679545" y="5232862"/>
            <a:ext cx="460507" cy="566527"/>
          </a:xfrm>
          <a:prstGeom prst="line">
            <a:avLst/>
          </a:prstGeom>
          <a:ln w="95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C66EFED-7A43-4C72-B69A-43C4379B7795}"/>
                  </a:ext>
                </a:extLst>
              </p:cNvPr>
              <p:cNvSpPr txBox="1"/>
              <p:nvPr/>
            </p:nvSpPr>
            <p:spPr>
              <a:xfrm>
                <a:off x="4465652" y="4044340"/>
                <a:ext cx="670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b-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h𝐵𝑁</m:t>
                    </m:r>
                  </m:oMath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C66EFED-7A43-4C72-B69A-43C4379B7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52" y="4044340"/>
                <a:ext cx="670168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F737E96-0E62-4208-A22F-63E9C103785C}"/>
                  </a:ext>
                </a:extLst>
              </p:cNvPr>
              <p:cNvSpPr txBox="1"/>
              <p:nvPr/>
            </p:nvSpPr>
            <p:spPr>
              <a:xfrm>
                <a:off x="4649614" y="4521703"/>
                <a:ext cx="6267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t-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h𝐵𝑁</m:t>
                    </m:r>
                  </m:oMath>
                </a14:m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F737E96-0E62-4208-A22F-63E9C1037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614" y="4521703"/>
                <a:ext cx="626783" cy="276999"/>
              </a:xfrm>
              <a:prstGeom prst="rect">
                <a:avLst/>
              </a:prstGeom>
              <a:blipFill>
                <a:blip r:embed="rId5"/>
                <a:stretch>
                  <a:fillRect l="-971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538C774E-7292-402A-A8F0-D88E89159797}"/>
              </a:ext>
            </a:extLst>
          </p:cNvPr>
          <p:cNvSpPr/>
          <p:nvPr/>
        </p:nvSpPr>
        <p:spPr>
          <a:xfrm>
            <a:off x="4549190" y="4565463"/>
            <a:ext cx="570180" cy="796971"/>
          </a:xfrm>
          <a:custGeom>
            <a:avLst/>
            <a:gdLst>
              <a:gd name="connsiteX0" fmla="*/ 0 w 538480"/>
              <a:gd name="connsiteY0" fmla="*/ 0 h 759460"/>
              <a:gd name="connsiteX1" fmla="*/ 10160 w 538480"/>
              <a:gd name="connsiteY1" fmla="*/ 190500 h 759460"/>
              <a:gd name="connsiteX2" fmla="*/ 53340 w 538480"/>
              <a:gd name="connsiteY2" fmla="*/ 279400 h 759460"/>
              <a:gd name="connsiteX3" fmla="*/ 53340 w 538480"/>
              <a:gd name="connsiteY3" fmla="*/ 462280 h 759460"/>
              <a:gd name="connsiteX4" fmla="*/ 78740 w 538480"/>
              <a:gd name="connsiteY4" fmla="*/ 594360 h 759460"/>
              <a:gd name="connsiteX5" fmla="*/ 210820 w 538480"/>
              <a:gd name="connsiteY5" fmla="*/ 759460 h 759460"/>
              <a:gd name="connsiteX6" fmla="*/ 264160 w 538480"/>
              <a:gd name="connsiteY6" fmla="*/ 695960 h 759460"/>
              <a:gd name="connsiteX7" fmla="*/ 325120 w 538480"/>
              <a:gd name="connsiteY7" fmla="*/ 673100 h 759460"/>
              <a:gd name="connsiteX8" fmla="*/ 449580 w 538480"/>
              <a:gd name="connsiteY8" fmla="*/ 640080 h 759460"/>
              <a:gd name="connsiteX9" fmla="*/ 538480 w 538480"/>
              <a:gd name="connsiteY9" fmla="*/ 629920 h 759460"/>
              <a:gd name="connsiteX10" fmla="*/ 391160 w 538480"/>
              <a:gd name="connsiteY10" fmla="*/ 487680 h 759460"/>
              <a:gd name="connsiteX11" fmla="*/ 307340 w 538480"/>
              <a:gd name="connsiteY11" fmla="*/ 312420 h 759460"/>
              <a:gd name="connsiteX12" fmla="*/ 0 w 538480"/>
              <a:gd name="connsiteY12" fmla="*/ 0 h 75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8480" h="759460">
                <a:moveTo>
                  <a:pt x="0" y="0"/>
                </a:moveTo>
                <a:lnTo>
                  <a:pt x="10160" y="190500"/>
                </a:lnTo>
                <a:lnTo>
                  <a:pt x="53340" y="279400"/>
                </a:lnTo>
                <a:lnTo>
                  <a:pt x="53340" y="462280"/>
                </a:lnTo>
                <a:lnTo>
                  <a:pt x="78740" y="594360"/>
                </a:lnTo>
                <a:lnTo>
                  <a:pt x="210820" y="759460"/>
                </a:lnTo>
                <a:lnTo>
                  <a:pt x="264160" y="695960"/>
                </a:lnTo>
                <a:lnTo>
                  <a:pt x="325120" y="673100"/>
                </a:lnTo>
                <a:lnTo>
                  <a:pt x="449580" y="640080"/>
                </a:lnTo>
                <a:lnTo>
                  <a:pt x="538480" y="629920"/>
                </a:lnTo>
                <a:lnTo>
                  <a:pt x="391160" y="487680"/>
                </a:lnTo>
                <a:lnTo>
                  <a:pt x="307340" y="31242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86FB931-3902-45EF-85F3-6734AAB6B736}"/>
              </a:ext>
            </a:extLst>
          </p:cNvPr>
          <p:cNvSpPr/>
          <p:nvPr/>
        </p:nvSpPr>
        <p:spPr>
          <a:xfrm>
            <a:off x="4295042" y="4343386"/>
            <a:ext cx="1035691" cy="1175466"/>
          </a:xfrm>
          <a:custGeom>
            <a:avLst/>
            <a:gdLst>
              <a:gd name="connsiteX0" fmla="*/ 68580 w 1150620"/>
              <a:gd name="connsiteY0" fmla="*/ 414020 h 1120140"/>
              <a:gd name="connsiteX1" fmla="*/ 312420 w 1150620"/>
              <a:gd name="connsiteY1" fmla="*/ 307340 h 1120140"/>
              <a:gd name="connsiteX2" fmla="*/ 520700 w 1150620"/>
              <a:gd name="connsiteY2" fmla="*/ 193040 h 1120140"/>
              <a:gd name="connsiteX3" fmla="*/ 556260 w 1150620"/>
              <a:gd name="connsiteY3" fmla="*/ 0 h 1120140"/>
              <a:gd name="connsiteX4" fmla="*/ 690880 w 1150620"/>
              <a:gd name="connsiteY4" fmla="*/ 38100 h 1120140"/>
              <a:gd name="connsiteX5" fmla="*/ 866140 w 1150620"/>
              <a:gd name="connsiteY5" fmla="*/ 220980 h 1120140"/>
              <a:gd name="connsiteX6" fmla="*/ 906780 w 1150620"/>
              <a:gd name="connsiteY6" fmla="*/ 281940 h 1120140"/>
              <a:gd name="connsiteX7" fmla="*/ 947420 w 1150620"/>
              <a:gd name="connsiteY7" fmla="*/ 426720 h 1120140"/>
              <a:gd name="connsiteX8" fmla="*/ 975360 w 1150620"/>
              <a:gd name="connsiteY8" fmla="*/ 457200 h 1120140"/>
              <a:gd name="connsiteX9" fmla="*/ 1028700 w 1150620"/>
              <a:gd name="connsiteY9" fmla="*/ 581660 h 1120140"/>
              <a:gd name="connsiteX10" fmla="*/ 1092200 w 1150620"/>
              <a:gd name="connsiteY10" fmla="*/ 568960 h 1120140"/>
              <a:gd name="connsiteX11" fmla="*/ 1150620 w 1150620"/>
              <a:gd name="connsiteY11" fmla="*/ 807720 h 1120140"/>
              <a:gd name="connsiteX12" fmla="*/ 1094740 w 1150620"/>
              <a:gd name="connsiteY12" fmla="*/ 840740 h 1120140"/>
              <a:gd name="connsiteX13" fmla="*/ 1076960 w 1150620"/>
              <a:gd name="connsiteY13" fmla="*/ 878840 h 1120140"/>
              <a:gd name="connsiteX14" fmla="*/ 551180 w 1150620"/>
              <a:gd name="connsiteY14" fmla="*/ 1120140 h 1120140"/>
              <a:gd name="connsiteX15" fmla="*/ 119380 w 1150620"/>
              <a:gd name="connsiteY15" fmla="*/ 975360 h 1120140"/>
              <a:gd name="connsiteX16" fmla="*/ 50800 w 1150620"/>
              <a:gd name="connsiteY16" fmla="*/ 810260 h 1120140"/>
              <a:gd name="connsiteX17" fmla="*/ 7620 w 1150620"/>
              <a:gd name="connsiteY17" fmla="*/ 774700 h 1120140"/>
              <a:gd name="connsiteX18" fmla="*/ 0 w 1150620"/>
              <a:gd name="connsiteY18" fmla="*/ 660400 h 1120140"/>
              <a:gd name="connsiteX19" fmla="*/ 106680 w 1150620"/>
              <a:gd name="connsiteY19" fmla="*/ 551180 h 1120140"/>
              <a:gd name="connsiteX20" fmla="*/ 116840 w 1150620"/>
              <a:gd name="connsiteY20" fmla="*/ 515620 h 1120140"/>
              <a:gd name="connsiteX21" fmla="*/ 68580 w 1150620"/>
              <a:gd name="connsiteY21" fmla="*/ 414020 h 1120140"/>
              <a:gd name="connsiteX0" fmla="*/ 68580 w 1150620"/>
              <a:gd name="connsiteY0" fmla="*/ 414020 h 1120140"/>
              <a:gd name="connsiteX1" fmla="*/ 312420 w 1150620"/>
              <a:gd name="connsiteY1" fmla="*/ 307340 h 1120140"/>
              <a:gd name="connsiteX2" fmla="*/ 520700 w 1150620"/>
              <a:gd name="connsiteY2" fmla="*/ 193040 h 1120140"/>
              <a:gd name="connsiteX3" fmla="*/ 556260 w 1150620"/>
              <a:gd name="connsiteY3" fmla="*/ 0 h 1120140"/>
              <a:gd name="connsiteX4" fmla="*/ 690880 w 1150620"/>
              <a:gd name="connsiteY4" fmla="*/ 38100 h 1120140"/>
              <a:gd name="connsiteX5" fmla="*/ 866140 w 1150620"/>
              <a:gd name="connsiteY5" fmla="*/ 220980 h 1120140"/>
              <a:gd name="connsiteX6" fmla="*/ 906780 w 1150620"/>
              <a:gd name="connsiteY6" fmla="*/ 281940 h 1120140"/>
              <a:gd name="connsiteX7" fmla="*/ 947420 w 1150620"/>
              <a:gd name="connsiteY7" fmla="*/ 426720 h 1120140"/>
              <a:gd name="connsiteX8" fmla="*/ 975360 w 1150620"/>
              <a:gd name="connsiteY8" fmla="*/ 457200 h 1120140"/>
              <a:gd name="connsiteX9" fmla="*/ 1028700 w 1150620"/>
              <a:gd name="connsiteY9" fmla="*/ 581660 h 1120140"/>
              <a:gd name="connsiteX10" fmla="*/ 1092200 w 1150620"/>
              <a:gd name="connsiteY10" fmla="*/ 568960 h 1120140"/>
              <a:gd name="connsiteX11" fmla="*/ 1150620 w 1150620"/>
              <a:gd name="connsiteY11" fmla="*/ 807720 h 1120140"/>
              <a:gd name="connsiteX12" fmla="*/ 1094740 w 1150620"/>
              <a:gd name="connsiteY12" fmla="*/ 840740 h 1120140"/>
              <a:gd name="connsiteX13" fmla="*/ 1076960 w 1150620"/>
              <a:gd name="connsiteY13" fmla="*/ 878840 h 1120140"/>
              <a:gd name="connsiteX14" fmla="*/ 551180 w 1150620"/>
              <a:gd name="connsiteY14" fmla="*/ 1120140 h 1120140"/>
              <a:gd name="connsiteX15" fmla="*/ 218440 w 1150620"/>
              <a:gd name="connsiteY15" fmla="*/ 878840 h 1120140"/>
              <a:gd name="connsiteX16" fmla="*/ 50800 w 1150620"/>
              <a:gd name="connsiteY16" fmla="*/ 810260 h 1120140"/>
              <a:gd name="connsiteX17" fmla="*/ 7620 w 1150620"/>
              <a:gd name="connsiteY17" fmla="*/ 774700 h 1120140"/>
              <a:gd name="connsiteX18" fmla="*/ 0 w 1150620"/>
              <a:gd name="connsiteY18" fmla="*/ 660400 h 1120140"/>
              <a:gd name="connsiteX19" fmla="*/ 106680 w 1150620"/>
              <a:gd name="connsiteY19" fmla="*/ 551180 h 1120140"/>
              <a:gd name="connsiteX20" fmla="*/ 116840 w 1150620"/>
              <a:gd name="connsiteY20" fmla="*/ 515620 h 1120140"/>
              <a:gd name="connsiteX21" fmla="*/ 68580 w 1150620"/>
              <a:gd name="connsiteY21" fmla="*/ 414020 h 1120140"/>
              <a:gd name="connsiteX0" fmla="*/ 60960 w 1143000"/>
              <a:gd name="connsiteY0" fmla="*/ 414020 h 1120140"/>
              <a:gd name="connsiteX1" fmla="*/ 304800 w 1143000"/>
              <a:gd name="connsiteY1" fmla="*/ 307340 h 1120140"/>
              <a:gd name="connsiteX2" fmla="*/ 513080 w 1143000"/>
              <a:gd name="connsiteY2" fmla="*/ 193040 h 1120140"/>
              <a:gd name="connsiteX3" fmla="*/ 548640 w 1143000"/>
              <a:gd name="connsiteY3" fmla="*/ 0 h 1120140"/>
              <a:gd name="connsiteX4" fmla="*/ 683260 w 1143000"/>
              <a:gd name="connsiteY4" fmla="*/ 38100 h 1120140"/>
              <a:gd name="connsiteX5" fmla="*/ 858520 w 1143000"/>
              <a:gd name="connsiteY5" fmla="*/ 220980 h 1120140"/>
              <a:gd name="connsiteX6" fmla="*/ 899160 w 1143000"/>
              <a:gd name="connsiteY6" fmla="*/ 281940 h 1120140"/>
              <a:gd name="connsiteX7" fmla="*/ 939800 w 1143000"/>
              <a:gd name="connsiteY7" fmla="*/ 426720 h 1120140"/>
              <a:gd name="connsiteX8" fmla="*/ 967740 w 1143000"/>
              <a:gd name="connsiteY8" fmla="*/ 457200 h 1120140"/>
              <a:gd name="connsiteX9" fmla="*/ 1021080 w 1143000"/>
              <a:gd name="connsiteY9" fmla="*/ 581660 h 1120140"/>
              <a:gd name="connsiteX10" fmla="*/ 1084580 w 1143000"/>
              <a:gd name="connsiteY10" fmla="*/ 568960 h 1120140"/>
              <a:gd name="connsiteX11" fmla="*/ 1143000 w 1143000"/>
              <a:gd name="connsiteY11" fmla="*/ 807720 h 1120140"/>
              <a:gd name="connsiteX12" fmla="*/ 1087120 w 1143000"/>
              <a:gd name="connsiteY12" fmla="*/ 840740 h 1120140"/>
              <a:gd name="connsiteX13" fmla="*/ 1069340 w 1143000"/>
              <a:gd name="connsiteY13" fmla="*/ 878840 h 1120140"/>
              <a:gd name="connsiteX14" fmla="*/ 543560 w 1143000"/>
              <a:gd name="connsiteY14" fmla="*/ 1120140 h 1120140"/>
              <a:gd name="connsiteX15" fmla="*/ 210820 w 1143000"/>
              <a:gd name="connsiteY15" fmla="*/ 878840 h 1120140"/>
              <a:gd name="connsiteX16" fmla="*/ 43180 w 1143000"/>
              <a:gd name="connsiteY16" fmla="*/ 810260 h 1120140"/>
              <a:gd name="connsiteX17" fmla="*/ 0 w 1143000"/>
              <a:gd name="connsiteY17" fmla="*/ 774700 h 1120140"/>
              <a:gd name="connsiteX18" fmla="*/ 99060 w 1143000"/>
              <a:gd name="connsiteY18" fmla="*/ 551180 h 1120140"/>
              <a:gd name="connsiteX19" fmla="*/ 109220 w 1143000"/>
              <a:gd name="connsiteY19" fmla="*/ 515620 h 1120140"/>
              <a:gd name="connsiteX20" fmla="*/ 60960 w 1143000"/>
              <a:gd name="connsiteY20" fmla="*/ 414020 h 1120140"/>
              <a:gd name="connsiteX0" fmla="*/ 17780 w 1099820"/>
              <a:gd name="connsiteY0" fmla="*/ 414020 h 1120140"/>
              <a:gd name="connsiteX1" fmla="*/ 261620 w 1099820"/>
              <a:gd name="connsiteY1" fmla="*/ 307340 h 1120140"/>
              <a:gd name="connsiteX2" fmla="*/ 469900 w 1099820"/>
              <a:gd name="connsiteY2" fmla="*/ 193040 h 1120140"/>
              <a:gd name="connsiteX3" fmla="*/ 505460 w 1099820"/>
              <a:gd name="connsiteY3" fmla="*/ 0 h 1120140"/>
              <a:gd name="connsiteX4" fmla="*/ 640080 w 1099820"/>
              <a:gd name="connsiteY4" fmla="*/ 38100 h 1120140"/>
              <a:gd name="connsiteX5" fmla="*/ 815340 w 1099820"/>
              <a:gd name="connsiteY5" fmla="*/ 220980 h 1120140"/>
              <a:gd name="connsiteX6" fmla="*/ 855980 w 1099820"/>
              <a:gd name="connsiteY6" fmla="*/ 281940 h 1120140"/>
              <a:gd name="connsiteX7" fmla="*/ 896620 w 1099820"/>
              <a:gd name="connsiteY7" fmla="*/ 426720 h 1120140"/>
              <a:gd name="connsiteX8" fmla="*/ 924560 w 1099820"/>
              <a:gd name="connsiteY8" fmla="*/ 457200 h 1120140"/>
              <a:gd name="connsiteX9" fmla="*/ 977900 w 1099820"/>
              <a:gd name="connsiteY9" fmla="*/ 581660 h 1120140"/>
              <a:gd name="connsiteX10" fmla="*/ 1041400 w 1099820"/>
              <a:gd name="connsiteY10" fmla="*/ 568960 h 1120140"/>
              <a:gd name="connsiteX11" fmla="*/ 1099820 w 1099820"/>
              <a:gd name="connsiteY11" fmla="*/ 807720 h 1120140"/>
              <a:gd name="connsiteX12" fmla="*/ 1043940 w 1099820"/>
              <a:gd name="connsiteY12" fmla="*/ 840740 h 1120140"/>
              <a:gd name="connsiteX13" fmla="*/ 1026160 w 1099820"/>
              <a:gd name="connsiteY13" fmla="*/ 878840 h 1120140"/>
              <a:gd name="connsiteX14" fmla="*/ 500380 w 1099820"/>
              <a:gd name="connsiteY14" fmla="*/ 1120140 h 1120140"/>
              <a:gd name="connsiteX15" fmla="*/ 167640 w 1099820"/>
              <a:gd name="connsiteY15" fmla="*/ 878840 h 1120140"/>
              <a:gd name="connsiteX16" fmla="*/ 0 w 1099820"/>
              <a:gd name="connsiteY16" fmla="*/ 810260 h 1120140"/>
              <a:gd name="connsiteX17" fmla="*/ 55880 w 1099820"/>
              <a:gd name="connsiteY17" fmla="*/ 551180 h 1120140"/>
              <a:gd name="connsiteX18" fmla="*/ 66040 w 1099820"/>
              <a:gd name="connsiteY18" fmla="*/ 515620 h 1120140"/>
              <a:gd name="connsiteX19" fmla="*/ 17780 w 1099820"/>
              <a:gd name="connsiteY19" fmla="*/ 414020 h 1120140"/>
              <a:gd name="connsiteX0" fmla="*/ 0 w 1082040"/>
              <a:gd name="connsiteY0" fmla="*/ 414020 h 1120140"/>
              <a:gd name="connsiteX1" fmla="*/ 243840 w 1082040"/>
              <a:gd name="connsiteY1" fmla="*/ 307340 h 1120140"/>
              <a:gd name="connsiteX2" fmla="*/ 452120 w 1082040"/>
              <a:gd name="connsiteY2" fmla="*/ 193040 h 1120140"/>
              <a:gd name="connsiteX3" fmla="*/ 487680 w 1082040"/>
              <a:gd name="connsiteY3" fmla="*/ 0 h 1120140"/>
              <a:gd name="connsiteX4" fmla="*/ 622300 w 1082040"/>
              <a:gd name="connsiteY4" fmla="*/ 38100 h 1120140"/>
              <a:gd name="connsiteX5" fmla="*/ 797560 w 1082040"/>
              <a:gd name="connsiteY5" fmla="*/ 220980 h 1120140"/>
              <a:gd name="connsiteX6" fmla="*/ 838200 w 1082040"/>
              <a:gd name="connsiteY6" fmla="*/ 281940 h 1120140"/>
              <a:gd name="connsiteX7" fmla="*/ 878840 w 1082040"/>
              <a:gd name="connsiteY7" fmla="*/ 426720 h 1120140"/>
              <a:gd name="connsiteX8" fmla="*/ 906780 w 1082040"/>
              <a:gd name="connsiteY8" fmla="*/ 457200 h 1120140"/>
              <a:gd name="connsiteX9" fmla="*/ 960120 w 1082040"/>
              <a:gd name="connsiteY9" fmla="*/ 581660 h 1120140"/>
              <a:gd name="connsiteX10" fmla="*/ 1023620 w 1082040"/>
              <a:gd name="connsiteY10" fmla="*/ 568960 h 1120140"/>
              <a:gd name="connsiteX11" fmla="*/ 1082040 w 1082040"/>
              <a:gd name="connsiteY11" fmla="*/ 807720 h 1120140"/>
              <a:gd name="connsiteX12" fmla="*/ 1026160 w 1082040"/>
              <a:gd name="connsiteY12" fmla="*/ 840740 h 1120140"/>
              <a:gd name="connsiteX13" fmla="*/ 1008380 w 1082040"/>
              <a:gd name="connsiteY13" fmla="*/ 878840 h 1120140"/>
              <a:gd name="connsiteX14" fmla="*/ 482600 w 1082040"/>
              <a:gd name="connsiteY14" fmla="*/ 1120140 h 1120140"/>
              <a:gd name="connsiteX15" fmla="*/ 149860 w 1082040"/>
              <a:gd name="connsiteY15" fmla="*/ 878840 h 1120140"/>
              <a:gd name="connsiteX16" fmla="*/ 38100 w 1082040"/>
              <a:gd name="connsiteY16" fmla="*/ 551180 h 1120140"/>
              <a:gd name="connsiteX17" fmla="*/ 48260 w 1082040"/>
              <a:gd name="connsiteY17" fmla="*/ 515620 h 1120140"/>
              <a:gd name="connsiteX18" fmla="*/ 0 w 1082040"/>
              <a:gd name="connsiteY18" fmla="*/ 414020 h 1120140"/>
              <a:gd name="connsiteX0" fmla="*/ 0 w 1082040"/>
              <a:gd name="connsiteY0" fmla="*/ 414020 h 1120140"/>
              <a:gd name="connsiteX1" fmla="*/ 243840 w 1082040"/>
              <a:gd name="connsiteY1" fmla="*/ 307340 h 1120140"/>
              <a:gd name="connsiteX2" fmla="*/ 452120 w 1082040"/>
              <a:gd name="connsiteY2" fmla="*/ 193040 h 1120140"/>
              <a:gd name="connsiteX3" fmla="*/ 487680 w 1082040"/>
              <a:gd name="connsiteY3" fmla="*/ 0 h 1120140"/>
              <a:gd name="connsiteX4" fmla="*/ 622300 w 1082040"/>
              <a:gd name="connsiteY4" fmla="*/ 38100 h 1120140"/>
              <a:gd name="connsiteX5" fmla="*/ 797560 w 1082040"/>
              <a:gd name="connsiteY5" fmla="*/ 220980 h 1120140"/>
              <a:gd name="connsiteX6" fmla="*/ 838200 w 1082040"/>
              <a:gd name="connsiteY6" fmla="*/ 281940 h 1120140"/>
              <a:gd name="connsiteX7" fmla="*/ 878840 w 1082040"/>
              <a:gd name="connsiteY7" fmla="*/ 426720 h 1120140"/>
              <a:gd name="connsiteX8" fmla="*/ 906780 w 1082040"/>
              <a:gd name="connsiteY8" fmla="*/ 457200 h 1120140"/>
              <a:gd name="connsiteX9" fmla="*/ 960120 w 1082040"/>
              <a:gd name="connsiteY9" fmla="*/ 581660 h 1120140"/>
              <a:gd name="connsiteX10" fmla="*/ 1023620 w 1082040"/>
              <a:gd name="connsiteY10" fmla="*/ 568960 h 1120140"/>
              <a:gd name="connsiteX11" fmla="*/ 1082040 w 1082040"/>
              <a:gd name="connsiteY11" fmla="*/ 807720 h 1120140"/>
              <a:gd name="connsiteX12" fmla="*/ 1026160 w 1082040"/>
              <a:gd name="connsiteY12" fmla="*/ 840740 h 1120140"/>
              <a:gd name="connsiteX13" fmla="*/ 1008380 w 1082040"/>
              <a:gd name="connsiteY13" fmla="*/ 878840 h 1120140"/>
              <a:gd name="connsiteX14" fmla="*/ 482600 w 1082040"/>
              <a:gd name="connsiteY14" fmla="*/ 1120140 h 1120140"/>
              <a:gd name="connsiteX15" fmla="*/ 251460 w 1082040"/>
              <a:gd name="connsiteY15" fmla="*/ 939800 h 1120140"/>
              <a:gd name="connsiteX16" fmla="*/ 149860 w 1082040"/>
              <a:gd name="connsiteY16" fmla="*/ 878840 h 1120140"/>
              <a:gd name="connsiteX17" fmla="*/ 38100 w 1082040"/>
              <a:gd name="connsiteY17" fmla="*/ 551180 h 1120140"/>
              <a:gd name="connsiteX18" fmla="*/ 48260 w 1082040"/>
              <a:gd name="connsiteY18" fmla="*/ 515620 h 1120140"/>
              <a:gd name="connsiteX19" fmla="*/ 0 w 1082040"/>
              <a:gd name="connsiteY19" fmla="*/ 414020 h 1120140"/>
              <a:gd name="connsiteX0" fmla="*/ 0 w 1082040"/>
              <a:gd name="connsiteY0" fmla="*/ 414020 h 1120140"/>
              <a:gd name="connsiteX1" fmla="*/ 243840 w 1082040"/>
              <a:gd name="connsiteY1" fmla="*/ 307340 h 1120140"/>
              <a:gd name="connsiteX2" fmla="*/ 452120 w 1082040"/>
              <a:gd name="connsiteY2" fmla="*/ 193040 h 1120140"/>
              <a:gd name="connsiteX3" fmla="*/ 487680 w 1082040"/>
              <a:gd name="connsiteY3" fmla="*/ 0 h 1120140"/>
              <a:gd name="connsiteX4" fmla="*/ 622300 w 1082040"/>
              <a:gd name="connsiteY4" fmla="*/ 38100 h 1120140"/>
              <a:gd name="connsiteX5" fmla="*/ 797560 w 1082040"/>
              <a:gd name="connsiteY5" fmla="*/ 220980 h 1120140"/>
              <a:gd name="connsiteX6" fmla="*/ 838200 w 1082040"/>
              <a:gd name="connsiteY6" fmla="*/ 281940 h 1120140"/>
              <a:gd name="connsiteX7" fmla="*/ 878840 w 1082040"/>
              <a:gd name="connsiteY7" fmla="*/ 426720 h 1120140"/>
              <a:gd name="connsiteX8" fmla="*/ 906780 w 1082040"/>
              <a:gd name="connsiteY8" fmla="*/ 457200 h 1120140"/>
              <a:gd name="connsiteX9" fmla="*/ 960120 w 1082040"/>
              <a:gd name="connsiteY9" fmla="*/ 581660 h 1120140"/>
              <a:gd name="connsiteX10" fmla="*/ 1023620 w 1082040"/>
              <a:gd name="connsiteY10" fmla="*/ 568960 h 1120140"/>
              <a:gd name="connsiteX11" fmla="*/ 1082040 w 1082040"/>
              <a:gd name="connsiteY11" fmla="*/ 807720 h 1120140"/>
              <a:gd name="connsiteX12" fmla="*/ 1026160 w 1082040"/>
              <a:gd name="connsiteY12" fmla="*/ 840740 h 1120140"/>
              <a:gd name="connsiteX13" fmla="*/ 1008380 w 1082040"/>
              <a:gd name="connsiteY13" fmla="*/ 878840 h 1120140"/>
              <a:gd name="connsiteX14" fmla="*/ 482600 w 1082040"/>
              <a:gd name="connsiteY14" fmla="*/ 1120140 h 1120140"/>
              <a:gd name="connsiteX15" fmla="*/ 251460 w 1082040"/>
              <a:gd name="connsiteY15" fmla="*/ 939800 h 1120140"/>
              <a:gd name="connsiteX16" fmla="*/ 190500 w 1082040"/>
              <a:gd name="connsiteY16" fmla="*/ 850900 h 1120140"/>
              <a:gd name="connsiteX17" fmla="*/ 38100 w 1082040"/>
              <a:gd name="connsiteY17" fmla="*/ 551180 h 1120140"/>
              <a:gd name="connsiteX18" fmla="*/ 48260 w 1082040"/>
              <a:gd name="connsiteY18" fmla="*/ 515620 h 1120140"/>
              <a:gd name="connsiteX19" fmla="*/ 0 w 1082040"/>
              <a:gd name="connsiteY19" fmla="*/ 414020 h 1120140"/>
              <a:gd name="connsiteX0" fmla="*/ 0 w 1082040"/>
              <a:gd name="connsiteY0" fmla="*/ 414020 h 1120140"/>
              <a:gd name="connsiteX1" fmla="*/ 243840 w 1082040"/>
              <a:gd name="connsiteY1" fmla="*/ 307340 h 1120140"/>
              <a:gd name="connsiteX2" fmla="*/ 452120 w 1082040"/>
              <a:gd name="connsiteY2" fmla="*/ 193040 h 1120140"/>
              <a:gd name="connsiteX3" fmla="*/ 487680 w 1082040"/>
              <a:gd name="connsiteY3" fmla="*/ 0 h 1120140"/>
              <a:gd name="connsiteX4" fmla="*/ 622300 w 1082040"/>
              <a:gd name="connsiteY4" fmla="*/ 38100 h 1120140"/>
              <a:gd name="connsiteX5" fmla="*/ 797560 w 1082040"/>
              <a:gd name="connsiteY5" fmla="*/ 220980 h 1120140"/>
              <a:gd name="connsiteX6" fmla="*/ 838200 w 1082040"/>
              <a:gd name="connsiteY6" fmla="*/ 281940 h 1120140"/>
              <a:gd name="connsiteX7" fmla="*/ 878840 w 1082040"/>
              <a:gd name="connsiteY7" fmla="*/ 426720 h 1120140"/>
              <a:gd name="connsiteX8" fmla="*/ 906780 w 1082040"/>
              <a:gd name="connsiteY8" fmla="*/ 457200 h 1120140"/>
              <a:gd name="connsiteX9" fmla="*/ 960120 w 1082040"/>
              <a:gd name="connsiteY9" fmla="*/ 581660 h 1120140"/>
              <a:gd name="connsiteX10" fmla="*/ 1023620 w 1082040"/>
              <a:gd name="connsiteY10" fmla="*/ 568960 h 1120140"/>
              <a:gd name="connsiteX11" fmla="*/ 1082040 w 1082040"/>
              <a:gd name="connsiteY11" fmla="*/ 807720 h 1120140"/>
              <a:gd name="connsiteX12" fmla="*/ 1026160 w 1082040"/>
              <a:gd name="connsiteY12" fmla="*/ 840740 h 1120140"/>
              <a:gd name="connsiteX13" fmla="*/ 1008380 w 1082040"/>
              <a:gd name="connsiteY13" fmla="*/ 878840 h 1120140"/>
              <a:gd name="connsiteX14" fmla="*/ 482600 w 1082040"/>
              <a:gd name="connsiteY14" fmla="*/ 1120140 h 1120140"/>
              <a:gd name="connsiteX15" fmla="*/ 251460 w 1082040"/>
              <a:gd name="connsiteY15" fmla="*/ 939800 h 1120140"/>
              <a:gd name="connsiteX16" fmla="*/ 190500 w 1082040"/>
              <a:gd name="connsiteY16" fmla="*/ 850900 h 1120140"/>
              <a:gd name="connsiteX17" fmla="*/ 55880 w 1082040"/>
              <a:gd name="connsiteY17" fmla="*/ 624840 h 1120140"/>
              <a:gd name="connsiteX18" fmla="*/ 48260 w 1082040"/>
              <a:gd name="connsiteY18" fmla="*/ 515620 h 1120140"/>
              <a:gd name="connsiteX19" fmla="*/ 0 w 1082040"/>
              <a:gd name="connsiteY19" fmla="*/ 414020 h 1120140"/>
              <a:gd name="connsiteX0" fmla="*/ 0 w 1082040"/>
              <a:gd name="connsiteY0" fmla="*/ 414020 h 1120140"/>
              <a:gd name="connsiteX1" fmla="*/ 243840 w 1082040"/>
              <a:gd name="connsiteY1" fmla="*/ 307340 h 1120140"/>
              <a:gd name="connsiteX2" fmla="*/ 452120 w 1082040"/>
              <a:gd name="connsiteY2" fmla="*/ 193040 h 1120140"/>
              <a:gd name="connsiteX3" fmla="*/ 487680 w 1082040"/>
              <a:gd name="connsiteY3" fmla="*/ 0 h 1120140"/>
              <a:gd name="connsiteX4" fmla="*/ 622300 w 1082040"/>
              <a:gd name="connsiteY4" fmla="*/ 38100 h 1120140"/>
              <a:gd name="connsiteX5" fmla="*/ 797560 w 1082040"/>
              <a:gd name="connsiteY5" fmla="*/ 220980 h 1120140"/>
              <a:gd name="connsiteX6" fmla="*/ 838200 w 1082040"/>
              <a:gd name="connsiteY6" fmla="*/ 281940 h 1120140"/>
              <a:gd name="connsiteX7" fmla="*/ 878840 w 1082040"/>
              <a:gd name="connsiteY7" fmla="*/ 426720 h 1120140"/>
              <a:gd name="connsiteX8" fmla="*/ 906780 w 1082040"/>
              <a:gd name="connsiteY8" fmla="*/ 457200 h 1120140"/>
              <a:gd name="connsiteX9" fmla="*/ 960120 w 1082040"/>
              <a:gd name="connsiteY9" fmla="*/ 581660 h 1120140"/>
              <a:gd name="connsiteX10" fmla="*/ 969647 w 1082040"/>
              <a:gd name="connsiteY10" fmla="*/ 677880 h 1120140"/>
              <a:gd name="connsiteX11" fmla="*/ 1082040 w 1082040"/>
              <a:gd name="connsiteY11" fmla="*/ 807720 h 1120140"/>
              <a:gd name="connsiteX12" fmla="*/ 1026160 w 1082040"/>
              <a:gd name="connsiteY12" fmla="*/ 840740 h 1120140"/>
              <a:gd name="connsiteX13" fmla="*/ 1008380 w 1082040"/>
              <a:gd name="connsiteY13" fmla="*/ 878840 h 1120140"/>
              <a:gd name="connsiteX14" fmla="*/ 482600 w 1082040"/>
              <a:gd name="connsiteY14" fmla="*/ 1120140 h 1120140"/>
              <a:gd name="connsiteX15" fmla="*/ 251460 w 1082040"/>
              <a:gd name="connsiteY15" fmla="*/ 939800 h 1120140"/>
              <a:gd name="connsiteX16" fmla="*/ 190500 w 1082040"/>
              <a:gd name="connsiteY16" fmla="*/ 850900 h 1120140"/>
              <a:gd name="connsiteX17" fmla="*/ 55880 w 1082040"/>
              <a:gd name="connsiteY17" fmla="*/ 624840 h 1120140"/>
              <a:gd name="connsiteX18" fmla="*/ 48260 w 1082040"/>
              <a:gd name="connsiteY18" fmla="*/ 515620 h 1120140"/>
              <a:gd name="connsiteX19" fmla="*/ 0 w 1082040"/>
              <a:gd name="connsiteY19" fmla="*/ 414020 h 1120140"/>
              <a:gd name="connsiteX0" fmla="*/ 0 w 1026160"/>
              <a:gd name="connsiteY0" fmla="*/ 414020 h 1120140"/>
              <a:gd name="connsiteX1" fmla="*/ 243840 w 1026160"/>
              <a:gd name="connsiteY1" fmla="*/ 307340 h 1120140"/>
              <a:gd name="connsiteX2" fmla="*/ 452120 w 1026160"/>
              <a:gd name="connsiteY2" fmla="*/ 193040 h 1120140"/>
              <a:gd name="connsiteX3" fmla="*/ 487680 w 1026160"/>
              <a:gd name="connsiteY3" fmla="*/ 0 h 1120140"/>
              <a:gd name="connsiteX4" fmla="*/ 622300 w 1026160"/>
              <a:gd name="connsiteY4" fmla="*/ 38100 h 1120140"/>
              <a:gd name="connsiteX5" fmla="*/ 797560 w 1026160"/>
              <a:gd name="connsiteY5" fmla="*/ 220980 h 1120140"/>
              <a:gd name="connsiteX6" fmla="*/ 838200 w 1026160"/>
              <a:gd name="connsiteY6" fmla="*/ 281940 h 1120140"/>
              <a:gd name="connsiteX7" fmla="*/ 878840 w 1026160"/>
              <a:gd name="connsiteY7" fmla="*/ 426720 h 1120140"/>
              <a:gd name="connsiteX8" fmla="*/ 906780 w 1026160"/>
              <a:gd name="connsiteY8" fmla="*/ 457200 h 1120140"/>
              <a:gd name="connsiteX9" fmla="*/ 960120 w 1026160"/>
              <a:gd name="connsiteY9" fmla="*/ 581660 h 1120140"/>
              <a:gd name="connsiteX10" fmla="*/ 969647 w 1026160"/>
              <a:gd name="connsiteY10" fmla="*/ 677880 h 1120140"/>
              <a:gd name="connsiteX11" fmla="*/ 962101 w 1026160"/>
              <a:gd name="connsiteY11" fmla="*/ 774439 h 1120140"/>
              <a:gd name="connsiteX12" fmla="*/ 1026160 w 1026160"/>
              <a:gd name="connsiteY12" fmla="*/ 840740 h 1120140"/>
              <a:gd name="connsiteX13" fmla="*/ 1008380 w 1026160"/>
              <a:gd name="connsiteY13" fmla="*/ 878840 h 1120140"/>
              <a:gd name="connsiteX14" fmla="*/ 482600 w 1026160"/>
              <a:gd name="connsiteY14" fmla="*/ 1120140 h 1120140"/>
              <a:gd name="connsiteX15" fmla="*/ 251460 w 1026160"/>
              <a:gd name="connsiteY15" fmla="*/ 939800 h 1120140"/>
              <a:gd name="connsiteX16" fmla="*/ 190500 w 1026160"/>
              <a:gd name="connsiteY16" fmla="*/ 850900 h 1120140"/>
              <a:gd name="connsiteX17" fmla="*/ 55880 w 1026160"/>
              <a:gd name="connsiteY17" fmla="*/ 624840 h 1120140"/>
              <a:gd name="connsiteX18" fmla="*/ 48260 w 1026160"/>
              <a:gd name="connsiteY18" fmla="*/ 515620 h 1120140"/>
              <a:gd name="connsiteX19" fmla="*/ 0 w 1026160"/>
              <a:gd name="connsiteY19" fmla="*/ 414020 h 1120140"/>
              <a:gd name="connsiteX0" fmla="*/ 0 w 1008380"/>
              <a:gd name="connsiteY0" fmla="*/ 414020 h 1120140"/>
              <a:gd name="connsiteX1" fmla="*/ 243840 w 1008380"/>
              <a:gd name="connsiteY1" fmla="*/ 307340 h 1120140"/>
              <a:gd name="connsiteX2" fmla="*/ 452120 w 1008380"/>
              <a:gd name="connsiteY2" fmla="*/ 193040 h 1120140"/>
              <a:gd name="connsiteX3" fmla="*/ 487680 w 1008380"/>
              <a:gd name="connsiteY3" fmla="*/ 0 h 1120140"/>
              <a:gd name="connsiteX4" fmla="*/ 622300 w 1008380"/>
              <a:gd name="connsiteY4" fmla="*/ 38100 h 1120140"/>
              <a:gd name="connsiteX5" fmla="*/ 797560 w 1008380"/>
              <a:gd name="connsiteY5" fmla="*/ 220980 h 1120140"/>
              <a:gd name="connsiteX6" fmla="*/ 838200 w 1008380"/>
              <a:gd name="connsiteY6" fmla="*/ 281940 h 1120140"/>
              <a:gd name="connsiteX7" fmla="*/ 878840 w 1008380"/>
              <a:gd name="connsiteY7" fmla="*/ 426720 h 1120140"/>
              <a:gd name="connsiteX8" fmla="*/ 906780 w 1008380"/>
              <a:gd name="connsiteY8" fmla="*/ 457200 h 1120140"/>
              <a:gd name="connsiteX9" fmla="*/ 960120 w 1008380"/>
              <a:gd name="connsiteY9" fmla="*/ 581660 h 1120140"/>
              <a:gd name="connsiteX10" fmla="*/ 969647 w 1008380"/>
              <a:gd name="connsiteY10" fmla="*/ 677880 h 1120140"/>
              <a:gd name="connsiteX11" fmla="*/ 962101 w 1008380"/>
              <a:gd name="connsiteY11" fmla="*/ 774439 h 1120140"/>
              <a:gd name="connsiteX12" fmla="*/ 954196 w 1008380"/>
              <a:gd name="connsiteY12" fmla="*/ 840740 h 1120140"/>
              <a:gd name="connsiteX13" fmla="*/ 1008380 w 1008380"/>
              <a:gd name="connsiteY13" fmla="*/ 878840 h 1120140"/>
              <a:gd name="connsiteX14" fmla="*/ 482600 w 1008380"/>
              <a:gd name="connsiteY14" fmla="*/ 1120140 h 1120140"/>
              <a:gd name="connsiteX15" fmla="*/ 251460 w 1008380"/>
              <a:gd name="connsiteY15" fmla="*/ 939800 h 1120140"/>
              <a:gd name="connsiteX16" fmla="*/ 190500 w 1008380"/>
              <a:gd name="connsiteY16" fmla="*/ 850900 h 1120140"/>
              <a:gd name="connsiteX17" fmla="*/ 55880 w 1008380"/>
              <a:gd name="connsiteY17" fmla="*/ 624840 h 1120140"/>
              <a:gd name="connsiteX18" fmla="*/ 48260 w 1008380"/>
              <a:gd name="connsiteY18" fmla="*/ 515620 h 1120140"/>
              <a:gd name="connsiteX19" fmla="*/ 0 w 1008380"/>
              <a:gd name="connsiteY19" fmla="*/ 414020 h 1120140"/>
              <a:gd name="connsiteX0" fmla="*/ 0 w 969647"/>
              <a:gd name="connsiteY0" fmla="*/ 414020 h 1120140"/>
              <a:gd name="connsiteX1" fmla="*/ 243840 w 969647"/>
              <a:gd name="connsiteY1" fmla="*/ 307340 h 1120140"/>
              <a:gd name="connsiteX2" fmla="*/ 452120 w 969647"/>
              <a:gd name="connsiteY2" fmla="*/ 193040 h 1120140"/>
              <a:gd name="connsiteX3" fmla="*/ 487680 w 969647"/>
              <a:gd name="connsiteY3" fmla="*/ 0 h 1120140"/>
              <a:gd name="connsiteX4" fmla="*/ 622300 w 969647"/>
              <a:gd name="connsiteY4" fmla="*/ 38100 h 1120140"/>
              <a:gd name="connsiteX5" fmla="*/ 797560 w 969647"/>
              <a:gd name="connsiteY5" fmla="*/ 220980 h 1120140"/>
              <a:gd name="connsiteX6" fmla="*/ 838200 w 969647"/>
              <a:gd name="connsiteY6" fmla="*/ 281940 h 1120140"/>
              <a:gd name="connsiteX7" fmla="*/ 878840 w 969647"/>
              <a:gd name="connsiteY7" fmla="*/ 426720 h 1120140"/>
              <a:gd name="connsiteX8" fmla="*/ 906780 w 969647"/>
              <a:gd name="connsiteY8" fmla="*/ 457200 h 1120140"/>
              <a:gd name="connsiteX9" fmla="*/ 960120 w 969647"/>
              <a:gd name="connsiteY9" fmla="*/ 581660 h 1120140"/>
              <a:gd name="connsiteX10" fmla="*/ 969647 w 969647"/>
              <a:gd name="connsiteY10" fmla="*/ 677880 h 1120140"/>
              <a:gd name="connsiteX11" fmla="*/ 962101 w 969647"/>
              <a:gd name="connsiteY11" fmla="*/ 774439 h 1120140"/>
              <a:gd name="connsiteX12" fmla="*/ 954196 w 969647"/>
              <a:gd name="connsiteY12" fmla="*/ 840740 h 1120140"/>
              <a:gd name="connsiteX13" fmla="*/ 957406 w 969647"/>
              <a:gd name="connsiteY13" fmla="*/ 915147 h 1120140"/>
              <a:gd name="connsiteX14" fmla="*/ 482600 w 969647"/>
              <a:gd name="connsiteY14" fmla="*/ 1120140 h 1120140"/>
              <a:gd name="connsiteX15" fmla="*/ 251460 w 969647"/>
              <a:gd name="connsiteY15" fmla="*/ 939800 h 1120140"/>
              <a:gd name="connsiteX16" fmla="*/ 190500 w 969647"/>
              <a:gd name="connsiteY16" fmla="*/ 850900 h 1120140"/>
              <a:gd name="connsiteX17" fmla="*/ 55880 w 969647"/>
              <a:gd name="connsiteY17" fmla="*/ 624840 h 1120140"/>
              <a:gd name="connsiteX18" fmla="*/ 48260 w 969647"/>
              <a:gd name="connsiteY18" fmla="*/ 515620 h 1120140"/>
              <a:gd name="connsiteX19" fmla="*/ 0 w 969647"/>
              <a:gd name="connsiteY19" fmla="*/ 414020 h 1120140"/>
              <a:gd name="connsiteX0" fmla="*/ 0 w 969647"/>
              <a:gd name="connsiteY0" fmla="*/ 414020 h 1120140"/>
              <a:gd name="connsiteX1" fmla="*/ 243840 w 969647"/>
              <a:gd name="connsiteY1" fmla="*/ 307340 h 1120140"/>
              <a:gd name="connsiteX2" fmla="*/ 452120 w 969647"/>
              <a:gd name="connsiteY2" fmla="*/ 193040 h 1120140"/>
              <a:gd name="connsiteX3" fmla="*/ 487680 w 969647"/>
              <a:gd name="connsiteY3" fmla="*/ 0 h 1120140"/>
              <a:gd name="connsiteX4" fmla="*/ 622300 w 969647"/>
              <a:gd name="connsiteY4" fmla="*/ 38100 h 1120140"/>
              <a:gd name="connsiteX5" fmla="*/ 797560 w 969647"/>
              <a:gd name="connsiteY5" fmla="*/ 220980 h 1120140"/>
              <a:gd name="connsiteX6" fmla="*/ 838200 w 969647"/>
              <a:gd name="connsiteY6" fmla="*/ 281940 h 1120140"/>
              <a:gd name="connsiteX7" fmla="*/ 878840 w 969647"/>
              <a:gd name="connsiteY7" fmla="*/ 426720 h 1120140"/>
              <a:gd name="connsiteX8" fmla="*/ 906780 w 969647"/>
              <a:gd name="connsiteY8" fmla="*/ 457200 h 1120140"/>
              <a:gd name="connsiteX9" fmla="*/ 960120 w 969647"/>
              <a:gd name="connsiteY9" fmla="*/ 581660 h 1120140"/>
              <a:gd name="connsiteX10" fmla="*/ 969647 w 969647"/>
              <a:gd name="connsiteY10" fmla="*/ 677880 h 1120140"/>
              <a:gd name="connsiteX11" fmla="*/ 962101 w 969647"/>
              <a:gd name="connsiteY11" fmla="*/ 774439 h 1120140"/>
              <a:gd name="connsiteX12" fmla="*/ 954196 w 969647"/>
              <a:gd name="connsiteY12" fmla="*/ 840740 h 1120140"/>
              <a:gd name="connsiteX13" fmla="*/ 482600 w 969647"/>
              <a:gd name="connsiteY13" fmla="*/ 1120140 h 1120140"/>
              <a:gd name="connsiteX14" fmla="*/ 251460 w 969647"/>
              <a:gd name="connsiteY14" fmla="*/ 939800 h 1120140"/>
              <a:gd name="connsiteX15" fmla="*/ 190500 w 969647"/>
              <a:gd name="connsiteY15" fmla="*/ 850900 h 1120140"/>
              <a:gd name="connsiteX16" fmla="*/ 55880 w 969647"/>
              <a:gd name="connsiteY16" fmla="*/ 624840 h 1120140"/>
              <a:gd name="connsiteX17" fmla="*/ 48260 w 969647"/>
              <a:gd name="connsiteY17" fmla="*/ 515620 h 1120140"/>
              <a:gd name="connsiteX18" fmla="*/ 0 w 969647"/>
              <a:gd name="connsiteY18" fmla="*/ 414020 h 1120140"/>
              <a:gd name="connsiteX0" fmla="*/ 0 w 969647"/>
              <a:gd name="connsiteY0" fmla="*/ 414020 h 1120140"/>
              <a:gd name="connsiteX1" fmla="*/ 243840 w 969647"/>
              <a:gd name="connsiteY1" fmla="*/ 307340 h 1120140"/>
              <a:gd name="connsiteX2" fmla="*/ 452120 w 969647"/>
              <a:gd name="connsiteY2" fmla="*/ 193040 h 1120140"/>
              <a:gd name="connsiteX3" fmla="*/ 487680 w 969647"/>
              <a:gd name="connsiteY3" fmla="*/ 0 h 1120140"/>
              <a:gd name="connsiteX4" fmla="*/ 622300 w 969647"/>
              <a:gd name="connsiteY4" fmla="*/ 38100 h 1120140"/>
              <a:gd name="connsiteX5" fmla="*/ 797560 w 969647"/>
              <a:gd name="connsiteY5" fmla="*/ 220980 h 1120140"/>
              <a:gd name="connsiteX6" fmla="*/ 838200 w 969647"/>
              <a:gd name="connsiteY6" fmla="*/ 281940 h 1120140"/>
              <a:gd name="connsiteX7" fmla="*/ 878840 w 969647"/>
              <a:gd name="connsiteY7" fmla="*/ 426720 h 1120140"/>
              <a:gd name="connsiteX8" fmla="*/ 906780 w 969647"/>
              <a:gd name="connsiteY8" fmla="*/ 457200 h 1120140"/>
              <a:gd name="connsiteX9" fmla="*/ 960120 w 969647"/>
              <a:gd name="connsiteY9" fmla="*/ 581660 h 1120140"/>
              <a:gd name="connsiteX10" fmla="*/ 969647 w 969647"/>
              <a:gd name="connsiteY10" fmla="*/ 677880 h 1120140"/>
              <a:gd name="connsiteX11" fmla="*/ 962101 w 969647"/>
              <a:gd name="connsiteY11" fmla="*/ 774439 h 1120140"/>
              <a:gd name="connsiteX12" fmla="*/ 948199 w 969647"/>
              <a:gd name="connsiteY12" fmla="*/ 883098 h 1120140"/>
              <a:gd name="connsiteX13" fmla="*/ 482600 w 969647"/>
              <a:gd name="connsiteY13" fmla="*/ 1120140 h 1120140"/>
              <a:gd name="connsiteX14" fmla="*/ 251460 w 969647"/>
              <a:gd name="connsiteY14" fmla="*/ 939800 h 1120140"/>
              <a:gd name="connsiteX15" fmla="*/ 190500 w 969647"/>
              <a:gd name="connsiteY15" fmla="*/ 850900 h 1120140"/>
              <a:gd name="connsiteX16" fmla="*/ 55880 w 969647"/>
              <a:gd name="connsiteY16" fmla="*/ 624840 h 1120140"/>
              <a:gd name="connsiteX17" fmla="*/ 48260 w 969647"/>
              <a:gd name="connsiteY17" fmla="*/ 515620 h 1120140"/>
              <a:gd name="connsiteX18" fmla="*/ 0 w 969647"/>
              <a:gd name="connsiteY18" fmla="*/ 414020 h 1120140"/>
              <a:gd name="connsiteX0" fmla="*/ 0 w 978111"/>
              <a:gd name="connsiteY0" fmla="*/ 414020 h 1120140"/>
              <a:gd name="connsiteX1" fmla="*/ 243840 w 978111"/>
              <a:gd name="connsiteY1" fmla="*/ 307340 h 1120140"/>
              <a:gd name="connsiteX2" fmla="*/ 452120 w 978111"/>
              <a:gd name="connsiteY2" fmla="*/ 193040 h 1120140"/>
              <a:gd name="connsiteX3" fmla="*/ 487680 w 978111"/>
              <a:gd name="connsiteY3" fmla="*/ 0 h 1120140"/>
              <a:gd name="connsiteX4" fmla="*/ 622300 w 978111"/>
              <a:gd name="connsiteY4" fmla="*/ 38100 h 1120140"/>
              <a:gd name="connsiteX5" fmla="*/ 797560 w 978111"/>
              <a:gd name="connsiteY5" fmla="*/ 220980 h 1120140"/>
              <a:gd name="connsiteX6" fmla="*/ 838200 w 978111"/>
              <a:gd name="connsiteY6" fmla="*/ 281940 h 1120140"/>
              <a:gd name="connsiteX7" fmla="*/ 878840 w 978111"/>
              <a:gd name="connsiteY7" fmla="*/ 426720 h 1120140"/>
              <a:gd name="connsiteX8" fmla="*/ 906780 w 978111"/>
              <a:gd name="connsiteY8" fmla="*/ 457200 h 1120140"/>
              <a:gd name="connsiteX9" fmla="*/ 978111 w 978111"/>
              <a:gd name="connsiteY9" fmla="*/ 575609 h 1120140"/>
              <a:gd name="connsiteX10" fmla="*/ 969647 w 978111"/>
              <a:gd name="connsiteY10" fmla="*/ 677880 h 1120140"/>
              <a:gd name="connsiteX11" fmla="*/ 962101 w 978111"/>
              <a:gd name="connsiteY11" fmla="*/ 774439 h 1120140"/>
              <a:gd name="connsiteX12" fmla="*/ 948199 w 978111"/>
              <a:gd name="connsiteY12" fmla="*/ 883098 h 1120140"/>
              <a:gd name="connsiteX13" fmla="*/ 482600 w 978111"/>
              <a:gd name="connsiteY13" fmla="*/ 1120140 h 1120140"/>
              <a:gd name="connsiteX14" fmla="*/ 251460 w 978111"/>
              <a:gd name="connsiteY14" fmla="*/ 939800 h 1120140"/>
              <a:gd name="connsiteX15" fmla="*/ 190500 w 978111"/>
              <a:gd name="connsiteY15" fmla="*/ 850900 h 1120140"/>
              <a:gd name="connsiteX16" fmla="*/ 55880 w 978111"/>
              <a:gd name="connsiteY16" fmla="*/ 624840 h 1120140"/>
              <a:gd name="connsiteX17" fmla="*/ 48260 w 978111"/>
              <a:gd name="connsiteY17" fmla="*/ 515620 h 1120140"/>
              <a:gd name="connsiteX18" fmla="*/ 0 w 978111"/>
              <a:gd name="connsiteY18" fmla="*/ 414020 h 1120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8111" h="1120140">
                <a:moveTo>
                  <a:pt x="0" y="414020"/>
                </a:moveTo>
                <a:lnTo>
                  <a:pt x="243840" y="307340"/>
                </a:lnTo>
                <a:lnTo>
                  <a:pt x="452120" y="193040"/>
                </a:lnTo>
                <a:lnTo>
                  <a:pt x="487680" y="0"/>
                </a:lnTo>
                <a:lnTo>
                  <a:pt x="622300" y="38100"/>
                </a:lnTo>
                <a:lnTo>
                  <a:pt x="797560" y="220980"/>
                </a:lnTo>
                <a:lnTo>
                  <a:pt x="838200" y="281940"/>
                </a:lnTo>
                <a:lnTo>
                  <a:pt x="878840" y="426720"/>
                </a:lnTo>
                <a:lnTo>
                  <a:pt x="906780" y="457200"/>
                </a:lnTo>
                <a:lnTo>
                  <a:pt x="978111" y="575609"/>
                </a:lnTo>
                <a:lnTo>
                  <a:pt x="969647" y="677880"/>
                </a:lnTo>
                <a:lnTo>
                  <a:pt x="962101" y="774439"/>
                </a:lnTo>
                <a:lnTo>
                  <a:pt x="948199" y="883098"/>
                </a:lnTo>
                <a:lnTo>
                  <a:pt x="482600" y="1120140"/>
                </a:lnTo>
                <a:cubicBezTo>
                  <a:pt x="377613" y="1043940"/>
                  <a:pt x="356447" y="1016000"/>
                  <a:pt x="251460" y="939800"/>
                </a:cubicBezTo>
                <a:lnTo>
                  <a:pt x="190500" y="850900"/>
                </a:lnTo>
                <a:lnTo>
                  <a:pt x="55880" y="624840"/>
                </a:lnTo>
                <a:lnTo>
                  <a:pt x="48260" y="515620"/>
                </a:lnTo>
                <a:lnTo>
                  <a:pt x="0" y="414020"/>
                </a:lnTo>
                <a:close/>
              </a:path>
            </a:pathLst>
          </a:custGeom>
          <a:noFill/>
          <a:ln w="95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82B76B4-4901-47DD-BDF9-C39C314B59D3}"/>
                  </a:ext>
                </a:extLst>
              </p:cNvPr>
              <p:cNvSpPr txBox="1"/>
              <p:nvPr/>
            </p:nvSpPr>
            <p:spPr>
              <a:xfrm>
                <a:off x="4638468" y="4860143"/>
                <a:ext cx="3245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0" i="1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82B76B4-4901-47DD-BDF9-C39C314B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468" y="4860143"/>
                <a:ext cx="324537" cy="369332"/>
              </a:xfrm>
              <a:prstGeom prst="rect">
                <a:avLst/>
              </a:prstGeom>
              <a:blipFill>
                <a:blip r:embed="rId6"/>
                <a:stretch>
                  <a:fillRect l="-13208" r="-377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42B5B6A0-1BC2-4196-B50E-5FD9751786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r="19419"/>
          <a:stretch/>
        </p:blipFill>
        <p:spPr>
          <a:xfrm>
            <a:off x="6937318" y="57743"/>
            <a:ext cx="5530951" cy="6858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3327FF0-95DC-44F4-A19C-271984A0B3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55" r="81106" b="391"/>
          <a:stretch/>
        </p:blipFill>
        <p:spPr>
          <a:xfrm>
            <a:off x="6212351" y="5667558"/>
            <a:ext cx="1619742" cy="408375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97B2537B-BC88-B12A-355B-FCEB177D90CA}"/>
              </a:ext>
            </a:extLst>
          </p:cNvPr>
          <p:cNvSpPr/>
          <p:nvPr/>
        </p:nvSpPr>
        <p:spPr>
          <a:xfrm>
            <a:off x="4159250" y="3846095"/>
            <a:ext cx="1285140" cy="1884947"/>
          </a:xfrm>
          <a:custGeom>
            <a:avLst/>
            <a:gdLst>
              <a:gd name="connsiteX0" fmla="*/ 376088 w 1248945"/>
              <a:gd name="connsiteY0" fmla="*/ 242826 h 1884947"/>
              <a:gd name="connsiteX1" fmla="*/ 426787 w 1248945"/>
              <a:gd name="connsiteY1" fmla="*/ 232610 h 1884947"/>
              <a:gd name="connsiteX2" fmla="*/ 426787 w 1248945"/>
              <a:gd name="connsiteY2" fmla="*/ 232610 h 1884947"/>
              <a:gd name="connsiteX3" fmla="*/ 587208 w 1248945"/>
              <a:gd name="connsiteY3" fmla="*/ 72189 h 1884947"/>
              <a:gd name="connsiteX4" fmla="*/ 695492 w 1248945"/>
              <a:gd name="connsiteY4" fmla="*/ 0 h 1884947"/>
              <a:gd name="connsiteX5" fmla="*/ 831850 w 1248945"/>
              <a:gd name="connsiteY5" fmla="*/ 68179 h 1884947"/>
              <a:gd name="connsiteX6" fmla="*/ 831850 w 1248945"/>
              <a:gd name="connsiteY6" fmla="*/ 88231 h 1884947"/>
              <a:gd name="connsiteX7" fmla="*/ 1160713 w 1248945"/>
              <a:gd name="connsiteY7" fmla="*/ 296779 h 1884947"/>
              <a:gd name="connsiteX8" fmla="*/ 1248945 w 1248945"/>
              <a:gd name="connsiteY8" fmla="*/ 465221 h 1884947"/>
              <a:gd name="connsiteX9" fmla="*/ 1204829 w 1248945"/>
              <a:gd name="connsiteY9" fmla="*/ 1090863 h 1884947"/>
              <a:gd name="connsiteX10" fmla="*/ 1164724 w 1248945"/>
              <a:gd name="connsiteY10" fmla="*/ 1479884 h 1884947"/>
              <a:gd name="connsiteX11" fmla="*/ 1192797 w 1248945"/>
              <a:gd name="connsiteY11" fmla="*/ 1528010 h 1884947"/>
              <a:gd name="connsiteX12" fmla="*/ 1152692 w 1248945"/>
              <a:gd name="connsiteY12" fmla="*/ 1692442 h 1884947"/>
              <a:gd name="connsiteX13" fmla="*/ 1064461 w 1248945"/>
              <a:gd name="connsiteY13" fmla="*/ 1732547 h 1884947"/>
              <a:gd name="connsiteX14" fmla="*/ 879976 w 1248945"/>
              <a:gd name="connsiteY14" fmla="*/ 1828800 h 1884947"/>
              <a:gd name="connsiteX15" fmla="*/ 775703 w 1248945"/>
              <a:gd name="connsiteY15" fmla="*/ 1884947 h 1884947"/>
              <a:gd name="connsiteX16" fmla="*/ 575176 w 1248945"/>
              <a:gd name="connsiteY16" fmla="*/ 1876926 h 1884947"/>
              <a:gd name="connsiteX17" fmla="*/ 354597 w 1248945"/>
              <a:gd name="connsiteY17" fmla="*/ 1824789 h 1884947"/>
              <a:gd name="connsiteX18" fmla="*/ 290429 w 1248945"/>
              <a:gd name="connsiteY18" fmla="*/ 1696452 h 1884947"/>
              <a:gd name="connsiteX19" fmla="*/ 266366 w 1248945"/>
              <a:gd name="connsiteY19" fmla="*/ 1507958 h 1884947"/>
              <a:gd name="connsiteX20" fmla="*/ 238292 w 1248945"/>
              <a:gd name="connsiteY20" fmla="*/ 1487905 h 1884947"/>
              <a:gd name="connsiteX21" fmla="*/ 178134 w 1248945"/>
              <a:gd name="connsiteY21" fmla="*/ 1387642 h 1884947"/>
              <a:gd name="connsiteX22" fmla="*/ 101934 w 1248945"/>
              <a:gd name="connsiteY22" fmla="*/ 1311442 h 1884947"/>
              <a:gd name="connsiteX23" fmla="*/ 61829 w 1248945"/>
              <a:gd name="connsiteY23" fmla="*/ 1375610 h 1884947"/>
              <a:gd name="connsiteX24" fmla="*/ 61829 w 1248945"/>
              <a:gd name="connsiteY24" fmla="*/ 1375610 h 1884947"/>
              <a:gd name="connsiteX25" fmla="*/ 61829 w 1248945"/>
              <a:gd name="connsiteY25" fmla="*/ 1375610 h 1884947"/>
              <a:gd name="connsiteX26" fmla="*/ 61829 w 1248945"/>
              <a:gd name="connsiteY26" fmla="*/ 1375610 h 1884947"/>
              <a:gd name="connsiteX27" fmla="*/ 61829 w 1248945"/>
              <a:gd name="connsiteY27" fmla="*/ 1375610 h 1884947"/>
              <a:gd name="connsiteX28" fmla="*/ 61829 w 1248945"/>
              <a:gd name="connsiteY28" fmla="*/ 1375610 h 1884947"/>
              <a:gd name="connsiteX29" fmla="*/ 61829 w 1248945"/>
              <a:gd name="connsiteY29" fmla="*/ 1375610 h 1884947"/>
              <a:gd name="connsiteX30" fmla="*/ 0 w 1248945"/>
              <a:gd name="connsiteY30" fmla="*/ 1399005 h 1884947"/>
              <a:gd name="connsiteX31" fmla="*/ 38100 w 1248945"/>
              <a:gd name="connsiteY31" fmla="*/ 1071980 h 1884947"/>
              <a:gd name="connsiteX32" fmla="*/ 120650 w 1248945"/>
              <a:gd name="connsiteY32" fmla="*/ 1002130 h 1884947"/>
              <a:gd name="connsiteX33" fmla="*/ 174625 w 1248945"/>
              <a:gd name="connsiteY33" fmla="*/ 1100555 h 1884947"/>
              <a:gd name="connsiteX34" fmla="*/ 257175 w 1248945"/>
              <a:gd name="connsiteY34" fmla="*/ 1049755 h 1884947"/>
              <a:gd name="connsiteX35" fmla="*/ 304800 w 1248945"/>
              <a:gd name="connsiteY35" fmla="*/ 935455 h 1884947"/>
              <a:gd name="connsiteX36" fmla="*/ 301625 w 1248945"/>
              <a:gd name="connsiteY36" fmla="*/ 824330 h 1884947"/>
              <a:gd name="connsiteX37" fmla="*/ 292100 w 1248945"/>
              <a:gd name="connsiteY37" fmla="*/ 751305 h 1884947"/>
              <a:gd name="connsiteX38" fmla="*/ 374650 w 1248945"/>
              <a:gd name="connsiteY38" fmla="*/ 627480 h 1884947"/>
              <a:gd name="connsiteX39" fmla="*/ 361950 w 1248945"/>
              <a:gd name="connsiteY39" fmla="*/ 567155 h 1884947"/>
              <a:gd name="connsiteX40" fmla="*/ 377825 w 1248945"/>
              <a:gd name="connsiteY40" fmla="*/ 421105 h 1884947"/>
              <a:gd name="connsiteX41" fmla="*/ 368300 w 1248945"/>
              <a:gd name="connsiteY41" fmla="*/ 335380 h 1884947"/>
              <a:gd name="connsiteX42" fmla="*/ 371475 w 1248945"/>
              <a:gd name="connsiteY42" fmla="*/ 309980 h 1884947"/>
              <a:gd name="connsiteX43" fmla="*/ 376088 w 1248945"/>
              <a:gd name="connsiteY43" fmla="*/ 242826 h 1884947"/>
              <a:gd name="connsiteX0" fmla="*/ 337988 w 1210845"/>
              <a:gd name="connsiteY0" fmla="*/ 242826 h 1884947"/>
              <a:gd name="connsiteX1" fmla="*/ 388687 w 1210845"/>
              <a:gd name="connsiteY1" fmla="*/ 232610 h 1884947"/>
              <a:gd name="connsiteX2" fmla="*/ 388687 w 1210845"/>
              <a:gd name="connsiteY2" fmla="*/ 232610 h 1884947"/>
              <a:gd name="connsiteX3" fmla="*/ 549108 w 1210845"/>
              <a:gd name="connsiteY3" fmla="*/ 72189 h 1884947"/>
              <a:gd name="connsiteX4" fmla="*/ 657392 w 1210845"/>
              <a:gd name="connsiteY4" fmla="*/ 0 h 1884947"/>
              <a:gd name="connsiteX5" fmla="*/ 793750 w 1210845"/>
              <a:gd name="connsiteY5" fmla="*/ 68179 h 1884947"/>
              <a:gd name="connsiteX6" fmla="*/ 793750 w 1210845"/>
              <a:gd name="connsiteY6" fmla="*/ 88231 h 1884947"/>
              <a:gd name="connsiteX7" fmla="*/ 1122613 w 1210845"/>
              <a:gd name="connsiteY7" fmla="*/ 296779 h 1884947"/>
              <a:gd name="connsiteX8" fmla="*/ 1210845 w 1210845"/>
              <a:gd name="connsiteY8" fmla="*/ 465221 h 1884947"/>
              <a:gd name="connsiteX9" fmla="*/ 1166729 w 1210845"/>
              <a:gd name="connsiteY9" fmla="*/ 1090863 h 1884947"/>
              <a:gd name="connsiteX10" fmla="*/ 1126624 w 1210845"/>
              <a:gd name="connsiteY10" fmla="*/ 1479884 h 1884947"/>
              <a:gd name="connsiteX11" fmla="*/ 1154697 w 1210845"/>
              <a:gd name="connsiteY11" fmla="*/ 1528010 h 1884947"/>
              <a:gd name="connsiteX12" fmla="*/ 1114592 w 1210845"/>
              <a:gd name="connsiteY12" fmla="*/ 1692442 h 1884947"/>
              <a:gd name="connsiteX13" fmla="*/ 1026361 w 1210845"/>
              <a:gd name="connsiteY13" fmla="*/ 1732547 h 1884947"/>
              <a:gd name="connsiteX14" fmla="*/ 841876 w 1210845"/>
              <a:gd name="connsiteY14" fmla="*/ 1828800 h 1884947"/>
              <a:gd name="connsiteX15" fmla="*/ 737603 w 1210845"/>
              <a:gd name="connsiteY15" fmla="*/ 1884947 h 1884947"/>
              <a:gd name="connsiteX16" fmla="*/ 537076 w 1210845"/>
              <a:gd name="connsiteY16" fmla="*/ 1876926 h 1884947"/>
              <a:gd name="connsiteX17" fmla="*/ 316497 w 1210845"/>
              <a:gd name="connsiteY17" fmla="*/ 1824789 h 1884947"/>
              <a:gd name="connsiteX18" fmla="*/ 252329 w 1210845"/>
              <a:gd name="connsiteY18" fmla="*/ 1696452 h 1884947"/>
              <a:gd name="connsiteX19" fmla="*/ 228266 w 1210845"/>
              <a:gd name="connsiteY19" fmla="*/ 1507958 h 1884947"/>
              <a:gd name="connsiteX20" fmla="*/ 200192 w 1210845"/>
              <a:gd name="connsiteY20" fmla="*/ 1487905 h 1884947"/>
              <a:gd name="connsiteX21" fmla="*/ 140034 w 1210845"/>
              <a:gd name="connsiteY21" fmla="*/ 1387642 h 1884947"/>
              <a:gd name="connsiteX22" fmla="*/ 63834 w 1210845"/>
              <a:gd name="connsiteY22" fmla="*/ 1311442 h 1884947"/>
              <a:gd name="connsiteX23" fmla="*/ 23729 w 1210845"/>
              <a:gd name="connsiteY23" fmla="*/ 1375610 h 1884947"/>
              <a:gd name="connsiteX24" fmla="*/ 23729 w 1210845"/>
              <a:gd name="connsiteY24" fmla="*/ 1375610 h 1884947"/>
              <a:gd name="connsiteX25" fmla="*/ 23729 w 1210845"/>
              <a:gd name="connsiteY25" fmla="*/ 1375610 h 1884947"/>
              <a:gd name="connsiteX26" fmla="*/ 23729 w 1210845"/>
              <a:gd name="connsiteY26" fmla="*/ 1375610 h 1884947"/>
              <a:gd name="connsiteX27" fmla="*/ 23729 w 1210845"/>
              <a:gd name="connsiteY27" fmla="*/ 1375610 h 1884947"/>
              <a:gd name="connsiteX28" fmla="*/ 23729 w 1210845"/>
              <a:gd name="connsiteY28" fmla="*/ 1375610 h 1884947"/>
              <a:gd name="connsiteX29" fmla="*/ 23729 w 1210845"/>
              <a:gd name="connsiteY29" fmla="*/ 1375610 h 1884947"/>
              <a:gd name="connsiteX30" fmla="*/ 0 w 1210845"/>
              <a:gd name="connsiteY30" fmla="*/ 1402180 h 1884947"/>
              <a:gd name="connsiteX31" fmla="*/ 0 w 1210845"/>
              <a:gd name="connsiteY31" fmla="*/ 1071980 h 1884947"/>
              <a:gd name="connsiteX32" fmla="*/ 82550 w 1210845"/>
              <a:gd name="connsiteY32" fmla="*/ 1002130 h 1884947"/>
              <a:gd name="connsiteX33" fmla="*/ 136525 w 1210845"/>
              <a:gd name="connsiteY33" fmla="*/ 1100555 h 1884947"/>
              <a:gd name="connsiteX34" fmla="*/ 219075 w 1210845"/>
              <a:gd name="connsiteY34" fmla="*/ 1049755 h 1884947"/>
              <a:gd name="connsiteX35" fmla="*/ 266700 w 1210845"/>
              <a:gd name="connsiteY35" fmla="*/ 935455 h 1884947"/>
              <a:gd name="connsiteX36" fmla="*/ 263525 w 1210845"/>
              <a:gd name="connsiteY36" fmla="*/ 824330 h 1884947"/>
              <a:gd name="connsiteX37" fmla="*/ 254000 w 1210845"/>
              <a:gd name="connsiteY37" fmla="*/ 751305 h 1884947"/>
              <a:gd name="connsiteX38" fmla="*/ 336550 w 1210845"/>
              <a:gd name="connsiteY38" fmla="*/ 627480 h 1884947"/>
              <a:gd name="connsiteX39" fmla="*/ 323850 w 1210845"/>
              <a:gd name="connsiteY39" fmla="*/ 567155 h 1884947"/>
              <a:gd name="connsiteX40" fmla="*/ 339725 w 1210845"/>
              <a:gd name="connsiteY40" fmla="*/ 421105 h 1884947"/>
              <a:gd name="connsiteX41" fmla="*/ 330200 w 1210845"/>
              <a:gd name="connsiteY41" fmla="*/ 335380 h 1884947"/>
              <a:gd name="connsiteX42" fmla="*/ 333375 w 1210845"/>
              <a:gd name="connsiteY42" fmla="*/ 309980 h 1884947"/>
              <a:gd name="connsiteX43" fmla="*/ 337988 w 1210845"/>
              <a:gd name="connsiteY43" fmla="*/ 242826 h 1884947"/>
              <a:gd name="connsiteX0" fmla="*/ 337988 w 1210845"/>
              <a:gd name="connsiteY0" fmla="*/ 242826 h 1884947"/>
              <a:gd name="connsiteX1" fmla="*/ 388687 w 1210845"/>
              <a:gd name="connsiteY1" fmla="*/ 232610 h 1884947"/>
              <a:gd name="connsiteX2" fmla="*/ 388687 w 1210845"/>
              <a:gd name="connsiteY2" fmla="*/ 232610 h 1884947"/>
              <a:gd name="connsiteX3" fmla="*/ 549108 w 1210845"/>
              <a:gd name="connsiteY3" fmla="*/ 72189 h 1884947"/>
              <a:gd name="connsiteX4" fmla="*/ 657392 w 1210845"/>
              <a:gd name="connsiteY4" fmla="*/ 0 h 1884947"/>
              <a:gd name="connsiteX5" fmla="*/ 793750 w 1210845"/>
              <a:gd name="connsiteY5" fmla="*/ 68179 h 1884947"/>
              <a:gd name="connsiteX6" fmla="*/ 793750 w 1210845"/>
              <a:gd name="connsiteY6" fmla="*/ 88231 h 1884947"/>
              <a:gd name="connsiteX7" fmla="*/ 1122613 w 1210845"/>
              <a:gd name="connsiteY7" fmla="*/ 296779 h 1884947"/>
              <a:gd name="connsiteX8" fmla="*/ 1210845 w 1210845"/>
              <a:gd name="connsiteY8" fmla="*/ 465221 h 1884947"/>
              <a:gd name="connsiteX9" fmla="*/ 1176010 w 1210845"/>
              <a:gd name="connsiteY9" fmla="*/ 979065 h 1884947"/>
              <a:gd name="connsiteX10" fmla="*/ 1166729 w 1210845"/>
              <a:gd name="connsiteY10" fmla="*/ 1090863 h 1884947"/>
              <a:gd name="connsiteX11" fmla="*/ 1126624 w 1210845"/>
              <a:gd name="connsiteY11" fmla="*/ 1479884 h 1884947"/>
              <a:gd name="connsiteX12" fmla="*/ 1154697 w 1210845"/>
              <a:gd name="connsiteY12" fmla="*/ 1528010 h 1884947"/>
              <a:gd name="connsiteX13" fmla="*/ 1114592 w 1210845"/>
              <a:gd name="connsiteY13" fmla="*/ 1692442 h 1884947"/>
              <a:gd name="connsiteX14" fmla="*/ 1026361 w 1210845"/>
              <a:gd name="connsiteY14" fmla="*/ 1732547 h 1884947"/>
              <a:gd name="connsiteX15" fmla="*/ 841876 w 1210845"/>
              <a:gd name="connsiteY15" fmla="*/ 1828800 h 1884947"/>
              <a:gd name="connsiteX16" fmla="*/ 737603 w 1210845"/>
              <a:gd name="connsiteY16" fmla="*/ 1884947 h 1884947"/>
              <a:gd name="connsiteX17" fmla="*/ 537076 w 1210845"/>
              <a:gd name="connsiteY17" fmla="*/ 1876926 h 1884947"/>
              <a:gd name="connsiteX18" fmla="*/ 316497 w 1210845"/>
              <a:gd name="connsiteY18" fmla="*/ 1824789 h 1884947"/>
              <a:gd name="connsiteX19" fmla="*/ 252329 w 1210845"/>
              <a:gd name="connsiteY19" fmla="*/ 1696452 h 1884947"/>
              <a:gd name="connsiteX20" fmla="*/ 228266 w 1210845"/>
              <a:gd name="connsiteY20" fmla="*/ 1507958 h 1884947"/>
              <a:gd name="connsiteX21" fmla="*/ 200192 w 1210845"/>
              <a:gd name="connsiteY21" fmla="*/ 1487905 h 1884947"/>
              <a:gd name="connsiteX22" fmla="*/ 140034 w 1210845"/>
              <a:gd name="connsiteY22" fmla="*/ 1387642 h 1884947"/>
              <a:gd name="connsiteX23" fmla="*/ 63834 w 1210845"/>
              <a:gd name="connsiteY23" fmla="*/ 1311442 h 1884947"/>
              <a:gd name="connsiteX24" fmla="*/ 23729 w 1210845"/>
              <a:gd name="connsiteY24" fmla="*/ 1375610 h 1884947"/>
              <a:gd name="connsiteX25" fmla="*/ 23729 w 1210845"/>
              <a:gd name="connsiteY25" fmla="*/ 1375610 h 1884947"/>
              <a:gd name="connsiteX26" fmla="*/ 23729 w 1210845"/>
              <a:gd name="connsiteY26" fmla="*/ 1375610 h 1884947"/>
              <a:gd name="connsiteX27" fmla="*/ 23729 w 1210845"/>
              <a:gd name="connsiteY27" fmla="*/ 1375610 h 1884947"/>
              <a:gd name="connsiteX28" fmla="*/ 23729 w 1210845"/>
              <a:gd name="connsiteY28" fmla="*/ 1375610 h 1884947"/>
              <a:gd name="connsiteX29" fmla="*/ 23729 w 1210845"/>
              <a:gd name="connsiteY29" fmla="*/ 1375610 h 1884947"/>
              <a:gd name="connsiteX30" fmla="*/ 23729 w 1210845"/>
              <a:gd name="connsiteY30" fmla="*/ 1375610 h 1884947"/>
              <a:gd name="connsiteX31" fmla="*/ 0 w 1210845"/>
              <a:gd name="connsiteY31" fmla="*/ 1402180 h 1884947"/>
              <a:gd name="connsiteX32" fmla="*/ 0 w 1210845"/>
              <a:gd name="connsiteY32" fmla="*/ 1071980 h 1884947"/>
              <a:gd name="connsiteX33" fmla="*/ 82550 w 1210845"/>
              <a:gd name="connsiteY33" fmla="*/ 1002130 h 1884947"/>
              <a:gd name="connsiteX34" fmla="*/ 136525 w 1210845"/>
              <a:gd name="connsiteY34" fmla="*/ 1100555 h 1884947"/>
              <a:gd name="connsiteX35" fmla="*/ 219075 w 1210845"/>
              <a:gd name="connsiteY35" fmla="*/ 1049755 h 1884947"/>
              <a:gd name="connsiteX36" fmla="*/ 266700 w 1210845"/>
              <a:gd name="connsiteY36" fmla="*/ 935455 h 1884947"/>
              <a:gd name="connsiteX37" fmla="*/ 263525 w 1210845"/>
              <a:gd name="connsiteY37" fmla="*/ 824330 h 1884947"/>
              <a:gd name="connsiteX38" fmla="*/ 254000 w 1210845"/>
              <a:gd name="connsiteY38" fmla="*/ 751305 h 1884947"/>
              <a:gd name="connsiteX39" fmla="*/ 336550 w 1210845"/>
              <a:gd name="connsiteY39" fmla="*/ 627480 h 1884947"/>
              <a:gd name="connsiteX40" fmla="*/ 323850 w 1210845"/>
              <a:gd name="connsiteY40" fmla="*/ 567155 h 1884947"/>
              <a:gd name="connsiteX41" fmla="*/ 339725 w 1210845"/>
              <a:gd name="connsiteY41" fmla="*/ 421105 h 1884947"/>
              <a:gd name="connsiteX42" fmla="*/ 330200 w 1210845"/>
              <a:gd name="connsiteY42" fmla="*/ 335380 h 1884947"/>
              <a:gd name="connsiteX43" fmla="*/ 333375 w 1210845"/>
              <a:gd name="connsiteY43" fmla="*/ 309980 h 1884947"/>
              <a:gd name="connsiteX44" fmla="*/ 337988 w 1210845"/>
              <a:gd name="connsiteY44" fmla="*/ 242826 h 1884947"/>
              <a:gd name="connsiteX0" fmla="*/ 337988 w 1219629"/>
              <a:gd name="connsiteY0" fmla="*/ 242826 h 1884947"/>
              <a:gd name="connsiteX1" fmla="*/ 388687 w 1219629"/>
              <a:gd name="connsiteY1" fmla="*/ 232610 h 1884947"/>
              <a:gd name="connsiteX2" fmla="*/ 388687 w 1219629"/>
              <a:gd name="connsiteY2" fmla="*/ 232610 h 1884947"/>
              <a:gd name="connsiteX3" fmla="*/ 549108 w 1219629"/>
              <a:gd name="connsiteY3" fmla="*/ 72189 h 1884947"/>
              <a:gd name="connsiteX4" fmla="*/ 657392 w 1219629"/>
              <a:gd name="connsiteY4" fmla="*/ 0 h 1884947"/>
              <a:gd name="connsiteX5" fmla="*/ 793750 w 1219629"/>
              <a:gd name="connsiteY5" fmla="*/ 68179 h 1884947"/>
              <a:gd name="connsiteX6" fmla="*/ 793750 w 1219629"/>
              <a:gd name="connsiteY6" fmla="*/ 88231 h 1884947"/>
              <a:gd name="connsiteX7" fmla="*/ 1122613 w 1219629"/>
              <a:gd name="connsiteY7" fmla="*/ 296779 h 1884947"/>
              <a:gd name="connsiteX8" fmla="*/ 1210845 w 1219629"/>
              <a:gd name="connsiteY8" fmla="*/ 465221 h 1884947"/>
              <a:gd name="connsiteX9" fmla="*/ 1176010 w 1219629"/>
              <a:gd name="connsiteY9" fmla="*/ 979065 h 1884947"/>
              <a:gd name="connsiteX10" fmla="*/ 1219629 w 1219629"/>
              <a:gd name="connsiteY10" fmla="*/ 1090863 h 1884947"/>
              <a:gd name="connsiteX11" fmla="*/ 1126624 w 1219629"/>
              <a:gd name="connsiteY11" fmla="*/ 1479884 h 1884947"/>
              <a:gd name="connsiteX12" fmla="*/ 1154697 w 1219629"/>
              <a:gd name="connsiteY12" fmla="*/ 1528010 h 1884947"/>
              <a:gd name="connsiteX13" fmla="*/ 1114592 w 1219629"/>
              <a:gd name="connsiteY13" fmla="*/ 1692442 h 1884947"/>
              <a:gd name="connsiteX14" fmla="*/ 1026361 w 1219629"/>
              <a:gd name="connsiteY14" fmla="*/ 1732547 h 1884947"/>
              <a:gd name="connsiteX15" fmla="*/ 841876 w 1219629"/>
              <a:gd name="connsiteY15" fmla="*/ 1828800 h 1884947"/>
              <a:gd name="connsiteX16" fmla="*/ 737603 w 1219629"/>
              <a:gd name="connsiteY16" fmla="*/ 1884947 h 1884947"/>
              <a:gd name="connsiteX17" fmla="*/ 537076 w 1219629"/>
              <a:gd name="connsiteY17" fmla="*/ 1876926 h 1884947"/>
              <a:gd name="connsiteX18" fmla="*/ 316497 w 1219629"/>
              <a:gd name="connsiteY18" fmla="*/ 1824789 h 1884947"/>
              <a:gd name="connsiteX19" fmla="*/ 252329 w 1219629"/>
              <a:gd name="connsiteY19" fmla="*/ 1696452 h 1884947"/>
              <a:gd name="connsiteX20" fmla="*/ 228266 w 1219629"/>
              <a:gd name="connsiteY20" fmla="*/ 1507958 h 1884947"/>
              <a:gd name="connsiteX21" fmla="*/ 200192 w 1219629"/>
              <a:gd name="connsiteY21" fmla="*/ 1487905 h 1884947"/>
              <a:gd name="connsiteX22" fmla="*/ 140034 w 1219629"/>
              <a:gd name="connsiteY22" fmla="*/ 1387642 h 1884947"/>
              <a:gd name="connsiteX23" fmla="*/ 63834 w 1219629"/>
              <a:gd name="connsiteY23" fmla="*/ 1311442 h 1884947"/>
              <a:gd name="connsiteX24" fmla="*/ 23729 w 1219629"/>
              <a:gd name="connsiteY24" fmla="*/ 1375610 h 1884947"/>
              <a:gd name="connsiteX25" fmla="*/ 23729 w 1219629"/>
              <a:gd name="connsiteY25" fmla="*/ 1375610 h 1884947"/>
              <a:gd name="connsiteX26" fmla="*/ 23729 w 1219629"/>
              <a:gd name="connsiteY26" fmla="*/ 1375610 h 1884947"/>
              <a:gd name="connsiteX27" fmla="*/ 23729 w 1219629"/>
              <a:gd name="connsiteY27" fmla="*/ 1375610 h 1884947"/>
              <a:gd name="connsiteX28" fmla="*/ 23729 w 1219629"/>
              <a:gd name="connsiteY28" fmla="*/ 1375610 h 1884947"/>
              <a:gd name="connsiteX29" fmla="*/ 23729 w 1219629"/>
              <a:gd name="connsiteY29" fmla="*/ 1375610 h 1884947"/>
              <a:gd name="connsiteX30" fmla="*/ 23729 w 1219629"/>
              <a:gd name="connsiteY30" fmla="*/ 1375610 h 1884947"/>
              <a:gd name="connsiteX31" fmla="*/ 0 w 1219629"/>
              <a:gd name="connsiteY31" fmla="*/ 1402180 h 1884947"/>
              <a:gd name="connsiteX32" fmla="*/ 0 w 1219629"/>
              <a:gd name="connsiteY32" fmla="*/ 1071980 h 1884947"/>
              <a:gd name="connsiteX33" fmla="*/ 82550 w 1219629"/>
              <a:gd name="connsiteY33" fmla="*/ 1002130 h 1884947"/>
              <a:gd name="connsiteX34" fmla="*/ 136525 w 1219629"/>
              <a:gd name="connsiteY34" fmla="*/ 1100555 h 1884947"/>
              <a:gd name="connsiteX35" fmla="*/ 219075 w 1219629"/>
              <a:gd name="connsiteY35" fmla="*/ 1049755 h 1884947"/>
              <a:gd name="connsiteX36" fmla="*/ 266700 w 1219629"/>
              <a:gd name="connsiteY36" fmla="*/ 935455 h 1884947"/>
              <a:gd name="connsiteX37" fmla="*/ 263525 w 1219629"/>
              <a:gd name="connsiteY37" fmla="*/ 824330 h 1884947"/>
              <a:gd name="connsiteX38" fmla="*/ 254000 w 1219629"/>
              <a:gd name="connsiteY38" fmla="*/ 751305 h 1884947"/>
              <a:gd name="connsiteX39" fmla="*/ 336550 w 1219629"/>
              <a:gd name="connsiteY39" fmla="*/ 627480 h 1884947"/>
              <a:gd name="connsiteX40" fmla="*/ 323850 w 1219629"/>
              <a:gd name="connsiteY40" fmla="*/ 567155 h 1884947"/>
              <a:gd name="connsiteX41" fmla="*/ 339725 w 1219629"/>
              <a:gd name="connsiteY41" fmla="*/ 421105 h 1884947"/>
              <a:gd name="connsiteX42" fmla="*/ 330200 w 1219629"/>
              <a:gd name="connsiteY42" fmla="*/ 335380 h 1884947"/>
              <a:gd name="connsiteX43" fmla="*/ 333375 w 1219629"/>
              <a:gd name="connsiteY43" fmla="*/ 309980 h 1884947"/>
              <a:gd name="connsiteX44" fmla="*/ 337988 w 1219629"/>
              <a:gd name="connsiteY44" fmla="*/ 242826 h 1884947"/>
              <a:gd name="connsiteX0" fmla="*/ 337988 w 1219629"/>
              <a:gd name="connsiteY0" fmla="*/ 242826 h 1884947"/>
              <a:gd name="connsiteX1" fmla="*/ 388687 w 1219629"/>
              <a:gd name="connsiteY1" fmla="*/ 232610 h 1884947"/>
              <a:gd name="connsiteX2" fmla="*/ 388687 w 1219629"/>
              <a:gd name="connsiteY2" fmla="*/ 232610 h 1884947"/>
              <a:gd name="connsiteX3" fmla="*/ 549108 w 1219629"/>
              <a:gd name="connsiteY3" fmla="*/ 72189 h 1884947"/>
              <a:gd name="connsiteX4" fmla="*/ 657392 w 1219629"/>
              <a:gd name="connsiteY4" fmla="*/ 0 h 1884947"/>
              <a:gd name="connsiteX5" fmla="*/ 793750 w 1219629"/>
              <a:gd name="connsiteY5" fmla="*/ 68179 h 1884947"/>
              <a:gd name="connsiteX6" fmla="*/ 793750 w 1219629"/>
              <a:gd name="connsiteY6" fmla="*/ 88231 h 1884947"/>
              <a:gd name="connsiteX7" fmla="*/ 1122613 w 1219629"/>
              <a:gd name="connsiteY7" fmla="*/ 296779 h 1884947"/>
              <a:gd name="connsiteX8" fmla="*/ 1210845 w 1219629"/>
              <a:gd name="connsiteY8" fmla="*/ 465221 h 1884947"/>
              <a:gd name="connsiteX9" fmla="*/ 1176010 w 1219629"/>
              <a:gd name="connsiteY9" fmla="*/ 979065 h 1884947"/>
              <a:gd name="connsiteX10" fmla="*/ 1219629 w 1219629"/>
              <a:gd name="connsiteY10" fmla="*/ 1090863 h 1884947"/>
              <a:gd name="connsiteX11" fmla="*/ 1126624 w 1219629"/>
              <a:gd name="connsiteY11" fmla="*/ 1479884 h 1884947"/>
              <a:gd name="connsiteX12" fmla="*/ 1183567 w 1219629"/>
              <a:gd name="connsiteY12" fmla="*/ 1213333 h 1884947"/>
              <a:gd name="connsiteX13" fmla="*/ 1154697 w 1219629"/>
              <a:gd name="connsiteY13" fmla="*/ 1528010 h 1884947"/>
              <a:gd name="connsiteX14" fmla="*/ 1114592 w 1219629"/>
              <a:gd name="connsiteY14" fmla="*/ 1692442 h 1884947"/>
              <a:gd name="connsiteX15" fmla="*/ 1026361 w 1219629"/>
              <a:gd name="connsiteY15" fmla="*/ 1732547 h 1884947"/>
              <a:gd name="connsiteX16" fmla="*/ 841876 w 1219629"/>
              <a:gd name="connsiteY16" fmla="*/ 1828800 h 1884947"/>
              <a:gd name="connsiteX17" fmla="*/ 737603 w 1219629"/>
              <a:gd name="connsiteY17" fmla="*/ 1884947 h 1884947"/>
              <a:gd name="connsiteX18" fmla="*/ 537076 w 1219629"/>
              <a:gd name="connsiteY18" fmla="*/ 1876926 h 1884947"/>
              <a:gd name="connsiteX19" fmla="*/ 316497 w 1219629"/>
              <a:gd name="connsiteY19" fmla="*/ 1824789 h 1884947"/>
              <a:gd name="connsiteX20" fmla="*/ 252329 w 1219629"/>
              <a:gd name="connsiteY20" fmla="*/ 1696452 h 1884947"/>
              <a:gd name="connsiteX21" fmla="*/ 228266 w 1219629"/>
              <a:gd name="connsiteY21" fmla="*/ 1507958 h 1884947"/>
              <a:gd name="connsiteX22" fmla="*/ 200192 w 1219629"/>
              <a:gd name="connsiteY22" fmla="*/ 1487905 h 1884947"/>
              <a:gd name="connsiteX23" fmla="*/ 140034 w 1219629"/>
              <a:gd name="connsiteY23" fmla="*/ 1387642 h 1884947"/>
              <a:gd name="connsiteX24" fmla="*/ 63834 w 1219629"/>
              <a:gd name="connsiteY24" fmla="*/ 1311442 h 1884947"/>
              <a:gd name="connsiteX25" fmla="*/ 23729 w 1219629"/>
              <a:gd name="connsiteY25" fmla="*/ 1375610 h 1884947"/>
              <a:gd name="connsiteX26" fmla="*/ 23729 w 1219629"/>
              <a:gd name="connsiteY26" fmla="*/ 1375610 h 1884947"/>
              <a:gd name="connsiteX27" fmla="*/ 23729 w 1219629"/>
              <a:gd name="connsiteY27" fmla="*/ 1375610 h 1884947"/>
              <a:gd name="connsiteX28" fmla="*/ 23729 w 1219629"/>
              <a:gd name="connsiteY28" fmla="*/ 1375610 h 1884947"/>
              <a:gd name="connsiteX29" fmla="*/ 23729 w 1219629"/>
              <a:gd name="connsiteY29" fmla="*/ 1375610 h 1884947"/>
              <a:gd name="connsiteX30" fmla="*/ 23729 w 1219629"/>
              <a:gd name="connsiteY30" fmla="*/ 1375610 h 1884947"/>
              <a:gd name="connsiteX31" fmla="*/ 23729 w 1219629"/>
              <a:gd name="connsiteY31" fmla="*/ 1375610 h 1884947"/>
              <a:gd name="connsiteX32" fmla="*/ 0 w 1219629"/>
              <a:gd name="connsiteY32" fmla="*/ 1402180 h 1884947"/>
              <a:gd name="connsiteX33" fmla="*/ 0 w 1219629"/>
              <a:gd name="connsiteY33" fmla="*/ 1071980 h 1884947"/>
              <a:gd name="connsiteX34" fmla="*/ 82550 w 1219629"/>
              <a:gd name="connsiteY34" fmla="*/ 1002130 h 1884947"/>
              <a:gd name="connsiteX35" fmla="*/ 136525 w 1219629"/>
              <a:gd name="connsiteY35" fmla="*/ 1100555 h 1884947"/>
              <a:gd name="connsiteX36" fmla="*/ 219075 w 1219629"/>
              <a:gd name="connsiteY36" fmla="*/ 1049755 h 1884947"/>
              <a:gd name="connsiteX37" fmla="*/ 266700 w 1219629"/>
              <a:gd name="connsiteY37" fmla="*/ 935455 h 1884947"/>
              <a:gd name="connsiteX38" fmla="*/ 263525 w 1219629"/>
              <a:gd name="connsiteY38" fmla="*/ 824330 h 1884947"/>
              <a:gd name="connsiteX39" fmla="*/ 254000 w 1219629"/>
              <a:gd name="connsiteY39" fmla="*/ 751305 h 1884947"/>
              <a:gd name="connsiteX40" fmla="*/ 336550 w 1219629"/>
              <a:gd name="connsiteY40" fmla="*/ 627480 h 1884947"/>
              <a:gd name="connsiteX41" fmla="*/ 323850 w 1219629"/>
              <a:gd name="connsiteY41" fmla="*/ 567155 h 1884947"/>
              <a:gd name="connsiteX42" fmla="*/ 339725 w 1219629"/>
              <a:gd name="connsiteY42" fmla="*/ 421105 h 1884947"/>
              <a:gd name="connsiteX43" fmla="*/ 330200 w 1219629"/>
              <a:gd name="connsiteY43" fmla="*/ 335380 h 1884947"/>
              <a:gd name="connsiteX44" fmla="*/ 333375 w 1219629"/>
              <a:gd name="connsiteY44" fmla="*/ 309980 h 1884947"/>
              <a:gd name="connsiteX45" fmla="*/ 337988 w 1219629"/>
              <a:gd name="connsiteY45" fmla="*/ 242826 h 1884947"/>
              <a:gd name="connsiteX0" fmla="*/ 337988 w 1319593"/>
              <a:gd name="connsiteY0" fmla="*/ 242826 h 1884947"/>
              <a:gd name="connsiteX1" fmla="*/ 388687 w 1319593"/>
              <a:gd name="connsiteY1" fmla="*/ 232610 h 1884947"/>
              <a:gd name="connsiteX2" fmla="*/ 388687 w 1319593"/>
              <a:gd name="connsiteY2" fmla="*/ 232610 h 1884947"/>
              <a:gd name="connsiteX3" fmla="*/ 549108 w 1319593"/>
              <a:gd name="connsiteY3" fmla="*/ 72189 h 1884947"/>
              <a:gd name="connsiteX4" fmla="*/ 657392 w 1319593"/>
              <a:gd name="connsiteY4" fmla="*/ 0 h 1884947"/>
              <a:gd name="connsiteX5" fmla="*/ 793750 w 1319593"/>
              <a:gd name="connsiteY5" fmla="*/ 68179 h 1884947"/>
              <a:gd name="connsiteX6" fmla="*/ 793750 w 1319593"/>
              <a:gd name="connsiteY6" fmla="*/ 88231 h 1884947"/>
              <a:gd name="connsiteX7" fmla="*/ 1122613 w 1319593"/>
              <a:gd name="connsiteY7" fmla="*/ 296779 h 1884947"/>
              <a:gd name="connsiteX8" fmla="*/ 1210845 w 1319593"/>
              <a:gd name="connsiteY8" fmla="*/ 465221 h 1884947"/>
              <a:gd name="connsiteX9" fmla="*/ 1176010 w 1319593"/>
              <a:gd name="connsiteY9" fmla="*/ 979065 h 1884947"/>
              <a:gd name="connsiteX10" fmla="*/ 1219629 w 1319593"/>
              <a:gd name="connsiteY10" fmla="*/ 1090863 h 1884947"/>
              <a:gd name="connsiteX11" fmla="*/ 1126624 w 1319593"/>
              <a:gd name="connsiteY11" fmla="*/ 1479884 h 1884947"/>
              <a:gd name="connsiteX12" fmla="*/ 1319593 w 1319593"/>
              <a:gd name="connsiteY12" fmla="*/ 1292682 h 1884947"/>
              <a:gd name="connsiteX13" fmla="*/ 1154697 w 1319593"/>
              <a:gd name="connsiteY13" fmla="*/ 1528010 h 1884947"/>
              <a:gd name="connsiteX14" fmla="*/ 1114592 w 1319593"/>
              <a:gd name="connsiteY14" fmla="*/ 1692442 h 1884947"/>
              <a:gd name="connsiteX15" fmla="*/ 1026361 w 1319593"/>
              <a:gd name="connsiteY15" fmla="*/ 1732547 h 1884947"/>
              <a:gd name="connsiteX16" fmla="*/ 841876 w 1319593"/>
              <a:gd name="connsiteY16" fmla="*/ 1828800 h 1884947"/>
              <a:gd name="connsiteX17" fmla="*/ 737603 w 1319593"/>
              <a:gd name="connsiteY17" fmla="*/ 1884947 h 1884947"/>
              <a:gd name="connsiteX18" fmla="*/ 537076 w 1319593"/>
              <a:gd name="connsiteY18" fmla="*/ 1876926 h 1884947"/>
              <a:gd name="connsiteX19" fmla="*/ 316497 w 1319593"/>
              <a:gd name="connsiteY19" fmla="*/ 1824789 h 1884947"/>
              <a:gd name="connsiteX20" fmla="*/ 252329 w 1319593"/>
              <a:gd name="connsiteY20" fmla="*/ 1696452 h 1884947"/>
              <a:gd name="connsiteX21" fmla="*/ 228266 w 1319593"/>
              <a:gd name="connsiteY21" fmla="*/ 1507958 h 1884947"/>
              <a:gd name="connsiteX22" fmla="*/ 200192 w 1319593"/>
              <a:gd name="connsiteY22" fmla="*/ 1487905 h 1884947"/>
              <a:gd name="connsiteX23" fmla="*/ 140034 w 1319593"/>
              <a:gd name="connsiteY23" fmla="*/ 1387642 h 1884947"/>
              <a:gd name="connsiteX24" fmla="*/ 63834 w 1319593"/>
              <a:gd name="connsiteY24" fmla="*/ 1311442 h 1884947"/>
              <a:gd name="connsiteX25" fmla="*/ 23729 w 1319593"/>
              <a:gd name="connsiteY25" fmla="*/ 1375610 h 1884947"/>
              <a:gd name="connsiteX26" fmla="*/ 23729 w 1319593"/>
              <a:gd name="connsiteY26" fmla="*/ 1375610 h 1884947"/>
              <a:gd name="connsiteX27" fmla="*/ 23729 w 1319593"/>
              <a:gd name="connsiteY27" fmla="*/ 1375610 h 1884947"/>
              <a:gd name="connsiteX28" fmla="*/ 23729 w 1319593"/>
              <a:gd name="connsiteY28" fmla="*/ 1375610 h 1884947"/>
              <a:gd name="connsiteX29" fmla="*/ 23729 w 1319593"/>
              <a:gd name="connsiteY29" fmla="*/ 1375610 h 1884947"/>
              <a:gd name="connsiteX30" fmla="*/ 23729 w 1319593"/>
              <a:gd name="connsiteY30" fmla="*/ 1375610 h 1884947"/>
              <a:gd name="connsiteX31" fmla="*/ 23729 w 1319593"/>
              <a:gd name="connsiteY31" fmla="*/ 1375610 h 1884947"/>
              <a:gd name="connsiteX32" fmla="*/ 0 w 1319593"/>
              <a:gd name="connsiteY32" fmla="*/ 1402180 h 1884947"/>
              <a:gd name="connsiteX33" fmla="*/ 0 w 1319593"/>
              <a:gd name="connsiteY33" fmla="*/ 1071980 h 1884947"/>
              <a:gd name="connsiteX34" fmla="*/ 82550 w 1319593"/>
              <a:gd name="connsiteY34" fmla="*/ 1002130 h 1884947"/>
              <a:gd name="connsiteX35" fmla="*/ 136525 w 1319593"/>
              <a:gd name="connsiteY35" fmla="*/ 1100555 h 1884947"/>
              <a:gd name="connsiteX36" fmla="*/ 219075 w 1319593"/>
              <a:gd name="connsiteY36" fmla="*/ 1049755 h 1884947"/>
              <a:gd name="connsiteX37" fmla="*/ 266700 w 1319593"/>
              <a:gd name="connsiteY37" fmla="*/ 935455 h 1884947"/>
              <a:gd name="connsiteX38" fmla="*/ 263525 w 1319593"/>
              <a:gd name="connsiteY38" fmla="*/ 824330 h 1884947"/>
              <a:gd name="connsiteX39" fmla="*/ 254000 w 1319593"/>
              <a:gd name="connsiteY39" fmla="*/ 751305 h 1884947"/>
              <a:gd name="connsiteX40" fmla="*/ 336550 w 1319593"/>
              <a:gd name="connsiteY40" fmla="*/ 627480 h 1884947"/>
              <a:gd name="connsiteX41" fmla="*/ 323850 w 1319593"/>
              <a:gd name="connsiteY41" fmla="*/ 567155 h 1884947"/>
              <a:gd name="connsiteX42" fmla="*/ 339725 w 1319593"/>
              <a:gd name="connsiteY42" fmla="*/ 421105 h 1884947"/>
              <a:gd name="connsiteX43" fmla="*/ 330200 w 1319593"/>
              <a:gd name="connsiteY43" fmla="*/ 335380 h 1884947"/>
              <a:gd name="connsiteX44" fmla="*/ 333375 w 1319593"/>
              <a:gd name="connsiteY44" fmla="*/ 309980 h 1884947"/>
              <a:gd name="connsiteX45" fmla="*/ 337988 w 1319593"/>
              <a:gd name="connsiteY45" fmla="*/ 242826 h 1884947"/>
              <a:gd name="connsiteX0" fmla="*/ 337988 w 1319593"/>
              <a:gd name="connsiteY0" fmla="*/ 242826 h 1884947"/>
              <a:gd name="connsiteX1" fmla="*/ 388687 w 1319593"/>
              <a:gd name="connsiteY1" fmla="*/ 232610 h 1884947"/>
              <a:gd name="connsiteX2" fmla="*/ 388687 w 1319593"/>
              <a:gd name="connsiteY2" fmla="*/ 232610 h 1884947"/>
              <a:gd name="connsiteX3" fmla="*/ 549108 w 1319593"/>
              <a:gd name="connsiteY3" fmla="*/ 72189 h 1884947"/>
              <a:gd name="connsiteX4" fmla="*/ 657392 w 1319593"/>
              <a:gd name="connsiteY4" fmla="*/ 0 h 1884947"/>
              <a:gd name="connsiteX5" fmla="*/ 793750 w 1319593"/>
              <a:gd name="connsiteY5" fmla="*/ 68179 h 1884947"/>
              <a:gd name="connsiteX6" fmla="*/ 793750 w 1319593"/>
              <a:gd name="connsiteY6" fmla="*/ 88231 h 1884947"/>
              <a:gd name="connsiteX7" fmla="*/ 1122613 w 1319593"/>
              <a:gd name="connsiteY7" fmla="*/ 296779 h 1884947"/>
              <a:gd name="connsiteX8" fmla="*/ 1210845 w 1319593"/>
              <a:gd name="connsiteY8" fmla="*/ 465221 h 1884947"/>
              <a:gd name="connsiteX9" fmla="*/ 1176010 w 1319593"/>
              <a:gd name="connsiteY9" fmla="*/ 979065 h 1884947"/>
              <a:gd name="connsiteX10" fmla="*/ 1219629 w 1319593"/>
              <a:gd name="connsiteY10" fmla="*/ 1090863 h 1884947"/>
              <a:gd name="connsiteX11" fmla="*/ 1258872 w 1319593"/>
              <a:gd name="connsiteY11" fmla="*/ 1264509 h 1884947"/>
              <a:gd name="connsiteX12" fmla="*/ 1319593 w 1319593"/>
              <a:gd name="connsiteY12" fmla="*/ 1292682 h 1884947"/>
              <a:gd name="connsiteX13" fmla="*/ 1154697 w 1319593"/>
              <a:gd name="connsiteY13" fmla="*/ 1528010 h 1884947"/>
              <a:gd name="connsiteX14" fmla="*/ 1114592 w 1319593"/>
              <a:gd name="connsiteY14" fmla="*/ 1692442 h 1884947"/>
              <a:gd name="connsiteX15" fmla="*/ 1026361 w 1319593"/>
              <a:gd name="connsiteY15" fmla="*/ 1732547 h 1884947"/>
              <a:gd name="connsiteX16" fmla="*/ 841876 w 1319593"/>
              <a:gd name="connsiteY16" fmla="*/ 1828800 h 1884947"/>
              <a:gd name="connsiteX17" fmla="*/ 737603 w 1319593"/>
              <a:gd name="connsiteY17" fmla="*/ 1884947 h 1884947"/>
              <a:gd name="connsiteX18" fmla="*/ 537076 w 1319593"/>
              <a:gd name="connsiteY18" fmla="*/ 1876926 h 1884947"/>
              <a:gd name="connsiteX19" fmla="*/ 316497 w 1319593"/>
              <a:gd name="connsiteY19" fmla="*/ 1824789 h 1884947"/>
              <a:gd name="connsiteX20" fmla="*/ 252329 w 1319593"/>
              <a:gd name="connsiteY20" fmla="*/ 1696452 h 1884947"/>
              <a:gd name="connsiteX21" fmla="*/ 228266 w 1319593"/>
              <a:gd name="connsiteY21" fmla="*/ 1507958 h 1884947"/>
              <a:gd name="connsiteX22" fmla="*/ 200192 w 1319593"/>
              <a:gd name="connsiteY22" fmla="*/ 1487905 h 1884947"/>
              <a:gd name="connsiteX23" fmla="*/ 140034 w 1319593"/>
              <a:gd name="connsiteY23" fmla="*/ 1387642 h 1884947"/>
              <a:gd name="connsiteX24" fmla="*/ 63834 w 1319593"/>
              <a:gd name="connsiteY24" fmla="*/ 1311442 h 1884947"/>
              <a:gd name="connsiteX25" fmla="*/ 23729 w 1319593"/>
              <a:gd name="connsiteY25" fmla="*/ 1375610 h 1884947"/>
              <a:gd name="connsiteX26" fmla="*/ 23729 w 1319593"/>
              <a:gd name="connsiteY26" fmla="*/ 1375610 h 1884947"/>
              <a:gd name="connsiteX27" fmla="*/ 23729 w 1319593"/>
              <a:gd name="connsiteY27" fmla="*/ 1375610 h 1884947"/>
              <a:gd name="connsiteX28" fmla="*/ 23729 w 1319593"/>
              <a:gd name="connsiteY28" fmla="*/ 1375610 h 1884947"/>
              <a:gd name="connsiteX29" fmla="*/ 23729 w 1319593"/>
              <a:gd name="connsiteY29" fmla="*/ 1375610 h 1884947"/>
              <a:gd name="connsiteX30" fmla="*/ 23729 w 1319593"/>
              <a:gd name="connsiteY30" fmla="*/ 1375610 h 1884947"/>
              <a:gd name="connsiteX31" fmla="*/ 23729 w 1319593"/>
              <a:gd name="connsiteY31" fmla="*/ 1375610 h 1884947"/>
              <a:gd name="connsiteX32" fmla="*/ 0 w 1319593"/>
              <a:gd name="connsiteY32" fmla="*/ 1402180 h 1884947"/>
              <a:gd name="connsiteX33" fmla="*/ 0 w 1319593"/>
              <a:gd name="connsiteY33" fmla="*/ 1071980 h 1884947"/>
              <a:gd name="connsiteX34" fmla="*/ 82550 w 1319593"/>
              <a:gd name="connsiteY34" fmla="*/ 1002130 h 1884947"/>
              <a:gd name="connsiteX35" fmla="*/ 136525 w 1319593"/>
              <a:gd name="connsiteY35" fmla="*/ 1100555 h 1884947"/>
              <a:gd name="connsiteX36" fmla="*/ 219075 w 1319593"/>
              <a:gd name="connsiteY36" fmla="*/ 1049755 h 1884947"/>
              <a:gd name="connsiteX37" fmla="*/ 266700 w 1319593"/>
              <a:gd name="connsiteY37" fmla="*/ 935455 h 1884947"/>
              <a:gd name="connsiteX38" fmla="*/ 263525 w 1319593"/>
              <a:gd name="connsiteY38" fmla="*/ 824330 h 1884947"/>
              <a:gd name="connsiteX39" fmla="*/ 254000 w 1319593"/>
              <a:gd name="connsiteY39" fmla="*/ 751305 h 1884947"/>
              <a:gd name="connsiteX40" fmla="*/ 336550 w 1319593"/>
              <a:gd name="connsiteY40" fmla="*/ 627480 h 1884947"/>
              <a:gd name="connsiteX41" fmla="*/ 323850 w 1319593"/>
              <a:gd name="connsiteY41" fmla="*/ 567155 h 1884947"/>
              <a:gd name="connsiteX42" fmla="*/ 339725 w 1319593"/>
              <a:gd name="connsiteY42" fmla="*/ 421105 h 1884947"/>
              <a:gd name="connsiteX43" fmla="*/ 330200 w 1319593"/>
              <a:gd name="connsiteY43" fmla="*/ 335380 h 1884947"/>
              <a:gd name="connsiteX44" fmla="*/ 333375 w 1319593"/>
              <a:gd name="connsiteY44" fmla="*/ 309980 h 1884947"/>
              <a:gd name="connsiteX45" fmla="*/ 337988 w 1319593"/>
              <a:gd name="connsiteY45" fmla="*/ 242826 h 1884947"/>
              <a:gd name="connsiteX0" fmla="*/ 337988 w 1262915"/>
              <a:gd name="connsiteY0" fmla="*/ 242826 h 1884947"/>
              <a:gd name="connsiteX1" fmla="*/ 388687 w 1262915"/>
              <a:gd name="connsiteY1" fmla="*/ 232610 h 1884947"/>
              <a:gd name="connsiteX2" fmla="*/ 388687 w 1262915"/>
              <a:gd name="connsiteY2" fmla="*/ 232610 h 1884947"/>
              <a:gd name="connsiteX3" fmla="*/ 549108 w 1262915"/>
              <a:gd name="connsiteY3" fmla="*/ 72189 h 1884947"/>
              <a:gd name="connsiteX4" fmla="*/ 657392 w 1262915"/>
              <a:gd name="connsiteY4" fmla="*/ 0 h 1884947"/>
              <a:gd name="connsiteX5" fmla="*/ 793750 w 1262915"/>
              <a:gd name="connsiteY5" fmla="*/ 68179 h 1884947"/>
              <a:gd name="connsiteX6" fmla="*/ 793750 w 1262915"/>
              <a:gd name="connsiteY6" fmla="*/ 88231 h 1884947"/>
              <a:gd name="connsiteX7" fmla="*/ 1122613 w 1262915"/>
              <a:gd name="connsiteY7" fmla="*/ 296779 h 1884947"/>
              <a:gd name="connsiteX8" fmla="*/ 1210845 w 1262915"/>
              <a:gd name="connsiteY8" fmla="*/ 465221 h 1884947"/>
              <a:gd name="connsiteX9" fmla="*/ 1176010 w 1262915"/>
              <a:gd name="connsiteY9" fmla="*/ 979065 h 1884947"/>
              <a:gd name="connsiteX10" fmla="*/ 1219629 w 1262915"/>
              <a:gd name="connsiteY10" fmla="*/ 1090863 h 1884947"/>
              <a:gd name="connsiteX11" fmla="*/ 1258872 w 1262915"/>
              <a:gd name="connsiteY11" fmla="*/ 1264509 h 1884947"/>
              <a:gd name="connsiteX12" fmla="*/ 1262915 w 1262915"/>
              <a:gd name="connsiteY12" fmla="*/ 1338025 h 1884947"/>
              <a:gd name="connsiteX13" fmla="*/ 1154697 w 1262915"/>
              <a:gd name="connsiteY13" fmla="*/ 1528010 h 1884947"/>
              <a:gd name="connsiteX14" fmla="*/ 1114592 w 1262915"/>
              <a:gd name="connsiteY14" fmla="*/ 1692442 h 1884947"/>
              <a:gd name="connsiteX15" fmla="*/ 1026361 w 1262915"/>
              <a:gd name="connsiteY15" fmla="*/ 1732547 h 1884947"/>
              <a:gd name="connsiteX16" fmla="*/ 841876 w 1262915"/>
              <a:gd name="connsiteY16" fmla="*/ 1828800 h 1884947"/>
              <a:gd name="connsiteX17" fmla="*/ 737603 w 1262915"/>
              <a:gd name="connsiteY17" fmla="*/ 1884947 h 1884947"/>
              <a:gd name="connsiteX18" fmla="*/ 537076 w 1262915"/>
              <a:gd name="connsiteY18" fmla="*/ 1876926 h 1884947"/>
              <a:gd name="connsiteX19" fmla="*/ 316497 w 1262915"/>
              <a:gd name="connsiteY19" fmla="*/ 1824789 h 1884947"/>
              <a:gd name="connsiteX20" fmla="*/ 252329 w 1262915"/>
              <a:gd name="connsiteY20" fmla="*/ 1696452 h 1884947"/>
              <a:gd name="connsiteX21" fmla="*/ 228266 w 1262915"/>
              <a:gd name="connsiteY21" fmla="*/ 1507958 h 1884947"/>
              <a:gd name="connsiteX22" fmla="*/ 200192 w 1262915"/>
              <a:gd name="connsiteY22" fmla="*/ 1487905 h 1884947"/>
              <a:gd name="connsiteX23" fmla="*/ 140034 w 1262915"/>
              <a:gd name="connsiteY23" fmla="*/ 1387642 h 1884947"/>
              <a:gd name="connsiteX24" fmla="*/ 63834 w 1262915"/>
              <a:gd name="connsiteY24" fmla="*/ 1311442 h 1884947"/>
              <a:gd name="connsiteX25" fmla="*/ 23729 w 1262915"/>
              <a:gd name="connsiteY25" fmla="*/ 1375610 h 1884947"/>
              <a:gd name="connsiteX26" fmla="*/ 23729 w 1262915"/>
              <a:gd name="connsiteY26" fmla="*/ 1375610 h 1884947"/>
              <a:gd name="connsiteX27" fmla="*/ 23729 w 1262915"/>
              <a:gd name="connsiteY27" fmla="*/ 1375610 h 1884947"/>
              <a:gd name="connsiteX28" fmla="*/ 23729 w 1262915"/>
              <a:gd name="connsiteY28" fmla="*/ 1375610 h 1884947"/>
              <a:gd name="connsiteX29" fmla="*/ 23729 w 1262915"/>
              <a:gd name="connsiteY29" fmla="*/ 1375610 h 1884947"/>
              <a:gd name="connsiteX30" fmla="*/ 23729 w 1262915"/>
              <a:gd name="connsiteY30" fmla="*/ 1375610 h 1884947"/>
              <a:gd name="connsiteX31" fmla="*/ 23729 w 1262915"/>
              <a:gd name="connsiteY31" fmla="*/ 1375610 h 1884947"/>
              <a:gd name="connsiteX32" fmla="*/ 0 w 1262915"/>
              <a:gd name="connsiteY32" fmla="*/ 1402180 h 1884947"/>
              <a:gd name="connsiteX33" fmla="*/ 0 w 1262915"/>
              <a:gd name="connsiteY33" fmla="*/ 1071980 h 1884947"/>
              <a:gd name="connsiteX34" fmla="*/ 82550 w 1262915"/>
              <a:gd name="connsiteY34" fmla="*/ 1002130 h 1884947"/>
              <a:gd name="connsiteX35" fmla="*/ 136525 w 1262915"/>
              <a:gd name="connsiteY35" fmla="*/ 1100555 h 1884947"/>
              <a:gd name="connsiteX36" fmla="*/ 219075 w 1262915"/>
              <a:gd name="connsiteY36" fmla="*/ 1049755 h 1884947"/>
              <a:gd name="connsiteX37" fmla="*/ 266700 w 1262915"/>
              <a:gd name="connsiteY37" fmla="*/ 935455 h 1884947"/>
              <a:gd name="connsiteX38" fmla="*/ 263525 w 1262915"/>
              <a:gd name="connsiteY38" fmla="*/ 824330 h 1884947"/>
              <a:gd name="connsiteX39" fmla="*/ 254000 w 1262915"/>
              <a:gd name="connsiteY39" fmla="*/ 751305 h 1884947"/>
              <a:gd name="connsiteX40" fmla="*/ 336550 w 1262915"/>
              <a:gd name="connsiteY40" fmla="*/ 627480 h 1884947"/>
              <a:gd name="connsiteX41" fmla="*/ 323850 w 1262915"/>
              <a:gd name="connsiteY41" fmla="*/ 567155 h 1884947"/>
              <a:gd name="connsiteX42" fmla="*/ 339725 w 1262915"/>
              <a:gd name="connsiteY42" fmla="*/ 421105 h 1884947"/>
              <a:gd name="connsiteX43" fmla="*/ 330200 w 1262915"/>
              <a:gd name="connsiteY43" fmla="*/ 335380 h 1884947"/>
              <a:gd name="connsiteX44" fmla="*/ 333375 w 1262915"/>
              <a:gd name="connsiteY44" fmla="*/ 309980 h 1884947"/>
              <a:gd name="connsiteX45" fmla="*/ 337988 w 1262915"/>
              <a:gd name="connsiteY45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154697 w 1288315"/>
              <a:gd name="connsiteY13" fmla="*/ 1528010 h 1884947"/>
              <a:gd name="connsiteX14" fmla="*/ 1114592 w 1288315"/>
              <a:gd name="connsiteY14" fmla="*/ 1692442 h 1884947"/>
              <a:gd name="connsiteX15" fmla="*/ 1026361 w 1288315"/>
              <a:gd name="connsiteY15" fmla="*/ 1732547 h 1884947"/>
              <a:gd name="connsiteX16" fmla="*/ 841876 w 1288315"/>
              <a:gd name="connsiteY16" fmla="*/ 1828800 h 1884947"/>
              <a:gd name="connsiteX17" fmla="*/ 737603 w 1288315"/>
              <a:gd name="connsiteY17" fmla="*/ 1884947 h 1884947"/>
              <a:gd name="connsiteX18" fmla="*/ 537076 w 1288315"/>
              <a:gd name="connsiteY18" fmla="*/ 1876926 h 1884947"/>
              <a:gd name="connsiteX19" fmla="*/ 316497 w 1288315"/>
              <a:gd name="connsiteY19" fmla="*/ 1824789 h 1884947"/>
              <a:gd name="connsiteX20" fmla="*/ 252329 w 1288315"/>
              <a:gd name="connsiteY20" fmla="*/ 1696452 h 1884947"/>
              <a:gd name="connsiteX21" fmla="*/ 228266 w 1288315"/>
              <a:gd name="connsiteY21" fmla="*/ 1507958 h 1884947"/>
              <a:gd name="connsiteX22" fmla="*/ 200192 w 1288315"/>
              <a:gd name="connsiteY22" fmla="*/ 1487905 h 1884947"/>
              <a:gd name="connsiteX23" fmla="*/ 140034 w 1288315"/>
              <a:gd name="connsiteY23" fmla="*/ 1387642 h 1884947"/>
              <a:gd name="connsiteX24" fmla="*/ 63834 w 1288315"/>
              <a:gd name="connsiteY24" fmla="*/ 1311442 h 1884947"/>
              <a:gd name="connsiteX25" fmla="*/ 23729 w 1288315"/>
              <a:gd name="connsiteY25" fmla="*/ 1375610 h 1884947"/>
              <a:gd name="connsiteX26" fmla="*/ 23729 w 1288315"/>
              <a:gd name="connsiteY26" fmla="*/ 1375610 h 1884947"/>
              <a:gd name="connsiteX27" fmla="*/ 23729 w 1288315"/>
              <a:gd name="connsiteY27" fmla="*/ 1375610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0 w 1288315"/>
              <a:gd name="connsiteY32" fmla="*/ 1402180 h 1884947"/>
              <a:gd name="connsiteX33" fmla="*/ 0 w 1288315"/>
              <a:gd name="connsiteY33" fmla="*/ 1071980 h 1884947"/>
              <a:gd name="connsiteX34" fmla="*/ 82550 w 1288315"/>
              <a:gd name="connsiteY34" fmla="*/ 1002130 h 1884947"/>
              <a:gd name="connsiteX35" fmla="*/ 136525 w 1288315"/>
              <a:gd name="connsiteY35" fmla="*/ 1100555 h 1884947"/>
              <a:gd name="connsiteX36" fmla="*/ 219075 w 1288315"/>
              <a:gd name="connsiteY36" fmla="*/ 1049755 h 1884947"/>
              <a:gd name="connsiteX37" fmla="*/ 266700 w 1288315"/>
              <a:gd name="connsiteY37" fmla="*/ 935455 h 1884947"/>
              <a:gd name="connsiteX38" fmla="*/ 263525 w 1288315"/>
              <a:gd name="connsiteY38" fmla="*/ 824330 h 1884947"/>
              <a:gd name="connsiteX39" fmla="*/ 254000 w 1288315"/>
              <a:gd name="connsiteY39" fmla="*/ 751305 h 1884947"/>
              <a:gd name="connsiteX40" fmla="*/ 336550 w 1288315"/>
              <a:gd name="connsiteY40" fmla="*/ 627480 h 1884947"/>
              <a:gd name="connsiteX41" fmla="*/ 323850 w 1288315"/>
              <a:gd name="connsiteY41" fmla="*/ 567155 h 1884947"/>
              <a:gd name="connsiteX42" fmla="*/ 339725 w 1288315"/>
              <a:gd name="connsiteY42" fmla="*/ 421105 h 1884947"/>
              <a:gd name="connsiteX43" fmla="*/ 330200 w 1288315"/>
              <a:gd name="connsiteY43" fmla="*/ 335380 h 1884947"/>
              <a:gd name="connsiteX44" fmla="*/ 333375 w 1288315"/>
              <a:gd name="connsiteY44" fmla="*/ 309980 h 1884947"/>
              <a:gd name="connsiteX45" fmla="*/ 337988 w 1288315"/>
              <a:gd name="connsiteY45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216025 w 1288315"/>
              <a:gd name="connsiteY13" fmla="*/ 1449805 h 1884947"/>
              <a:gd name="connsiteX14" fmla="*/ 1154697 w 1288315"/>
              <a:gd name="connsiteY14" fmla="*/ 1528010 h 1884947"/>
              <a:gd name="connsiteX15" fmla="*/ 1114592 w 1288315"/>
              <a:gd name="connsiteY15" fmla="*/ 1692442 h 1884947"/>
              <a:gd name="connsiteX16" fmla="*/ 1026361 w 1288315"/>
              <a:gd name="connsiteY16" fmla="*/ 1732547 h 1884947"/>
              <a:gd name="connsiteX17" fmla="*/ 841876 w 1288315"/>
              <a:gd name="connsiteY17" fmla="*/ 1828800 h 1884947"/>
              <a:gd name="connsiteX18" fmla="*/ 737603 w 1288315"/>
              <a:gd name="connsiteY18" fmla="*/ 1884947 h 1884947"/>
              <a:gd name="connsiteX19" fmla="*/ 537076 w 1288315"/>
              <a:gd name="connsiteY19" fmla="*/ 1876926 h 1884947"/>
              <a:gd name="connsiteX20" fmla="*/ 316497 w 1288315"/>
              <a:gd name="connsiteY20" fmla="*/ 1824789 h 1884947"/>
              <a:gd name="connsiteX21" fmla="*/ 252329 w 1288315"/>
              <a:gd name="connsiteY21" fmla="*/ 1696452 h 1884947"/>
              <a:gd name="connsiteX22" fmla="*/ 228266 w 1288315"/>
              <a:gd name="connsiteY22" fmla="*/ 1507958 h 1884947"/>
              <a:gd name="connsiteX23" fmla="*/ 200192 w 1288315"/>
              <a:gd name="connsiteY23" fmla="*/ 1487905 h 1884947"/>
              <a:gd name="connsiteX24" fmla="*/ 140034 w 1288315"/>
              <a:gd name="connsiteY24" fmla="*/ 1387642 h 1884947"/>
              <a:gd name="connsiteX25" fmla="*/ 63834 w 1288315"/>
              <a:gd name="connsiteY25" fmla="*/ 1311442 h 1884947"/>
              <a:gd name="connsiteX26" fmla="*/ 23729 w 1288315"/>
              <a:gd name="connsiteY26" fmla="*/ 1375610 h 1884947"/>
              <a:gd name="connsiteX27" fmla="*/ 23729 w 1288315"/>
              <a:gd name="connsiteY27" fmla="*/ 1375610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0 w 1288315"/>
              <a:gd name="connsiteY33" fmla="*/ 1402180 h 1884947"/>
              <a:gd name="connsiteX34" fmla="*/ 0 w 1288315"/>
              <a:gd name="connsiteY34" fmla="*/ 1071980 h 1884947"/>
              <a:gd name="connsiteX35" fmla="*/ 82550 w 1288315"/>
              <a:gd name="connsiteY35" fmla="*/ 1002130 h 1884947"/>
              <a:gd name="connsiteX36" fmla="*/ 136525 w 1288315"/>
              <a:gd name="connsiteY36" fmla="*/ 1100555 h 1884947"/>
              <a:gd name="connsiteX37" fmla="*/ 219075 w 1288315"/>
              <a:gd name="connsiteY37" fmla="*/ 1049755 h 1884947"/>
              <a:gd name="connsiteX38" fmla="*/ 266700 w 1288315"/>
              <a:gd name="connsiteY38" fmla="*/ 935455 h 1884947"/>
              <a:gd name="connsiteX39" fmla="*/ 263525 w 1288315"/>
              <a:gd name="connsiteY39" fmla="*/ 824330 h 1884947"/>
              <a:gd name="connsiteX40" fmla="*/ 254000 w 1288315"/>
              <a:gd name="connsiteY40" fmla="*/ 751305 h 1884947"/>
              <a:gd name="connsiteX41" fmla="*/ 336550 w 1288315"/>
              <a:gd name="connsiteY41" fmla="*/ 627480 h 1884947"/>
              <a:gd name="connsiteX42" fmla="*/ 323850 w 1288315"/>
              <a:gd name="connsiteY42" fmla="*/ 567155 h 1884947"/>
              <a:gd name="connsiteX43" fmla="*/ 339725 w 1288315"/>
              <a:gd name="connsiteY43" fmla="*/ 421105 h 1884947"/>
              <a:gd name="connsiteX44" fmla="*/ 330200 w 1288315"/>
              <a:gd name="connsiteY44" fmla="*/ 335380 h 1884947"/>
              <a:gd name="connsiteX45" fmla="*/ 333375 w 1288315"/>
              <a:gd name="connsiteY45" fmla="*/ 309980 h 1884947"/>
              <a:gd name="connsiteX46" fmla="*/ 337988 w 1288315"/>
              <a:gd name="connsiteY46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139825 w 1288315"/>
              <a:gd name="connsiteY13" fmla="*/ 1446630 h 1884947"/>
              <a:gd name="connsiteX14" fmla="*/ 1154697 w 1288315"/>
              <a:gd name="connsiteY14" fmla="*/ 1528010 h 1884947"/>
              <a:gd name="connsiteX15" fmla="*/ 1114592 w 1288315"/>
              <a:gd name="connsiteY15" fmla="*/ 1692442 h 1884947"/>
              <a:gd name="connsiteX16" fmla="*/ 1026361 w 1288315"/>
              <a:gd name="connsiteY16" fmla="*/ 1732547 h 1884947"/>
              <a:gd name="connsiteX17" fmla="*/ 841876 w 1288315"/>
              <a:gd name="connsiteY17" fmla="*/ 1828800 h 1884947"/>
              <a:gd name="connsiteX18" fmla="*/ 737603 w 1288315"/>
              <a:gd name="connsiteY18" fmla="*/ 1884947 h 1884947"/>
              <a:gd name="connsiteX19" fmla="*/ 537076 w 1288315"/>
              <a:gd name="connsiteY19" fmla="*/ 1876926 h 1884947"/>
              <a:gd name="connsiteX20" fmla="*/ 316497 w 1288315"/>
              <a:gd name="connsiteY20" fmla="*/ 1824789 h 1884947"/>
              <a:gd name="connsiteX21" fmla="*/ 252329 w 1288315"/>
              <a:gd name="connsiteY21" fmla="*/ 1696452 h 1884947"/>
              <a:gd name="connsiteX22" fmla="*/ 228266 w 1288315"/>
              <a:gd name="connsiteY22" fmla="*/ 1507958 h 1884947"/>
              <a:gd name="connsiteX23" fmla="*/ 200192 w 1288315"/>
              <a:gd name="connsiteY23" fmla="*/ 1487905 h 1884947"/>
              <a:gd name="connsiteX24" fmla="*/ 140034 w 1288315"/>
              <a:gd name="connsiteY24" fmla="*/ 1387642 h 1884947"/>
              <a:gd name="connsiteX25" fmla="*/ 63834 w 1288315"/>
              <a:gd name="connsiteY25" fmla="*/ 1311442 h 1884947"/>
              <a:gd name="connsiteX26" fmla="*/ 23729 w 1288315"/>
              <a:gd name="connsiteY26" fmla="*/ 1375610 h 1884947"/>
              <a:gd name="connsiteX27" fmla="*/ 23729 w 1288315"/>
              <a:gd name="connsiteY27" fmla="*/ 1375610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0 w 1288315"/>
              <a:gd name="connsiteY33" fmla="*/ 1402180 h 1884947"/>
              <a:gd name="connsiteX34" fmla="*/ 0 w 1288315"/>
              <a:gd name="connsiteY34" fmla="*/ 1071980 h 1884947"/>
              <a:gd name="connsiteX35" fmla="*/ 82550 w 1288315"/>
              <a:gd name="connsiteY35" fmla="*/ 1002130 h 1884947"/>
              <a:gd name="connsiteX36" fmla="*/ 136525 w 1288315"/>
              <a:gd name="connsiteY36" fmla="*/ 1100555 h 1884947"/>
              <a:gd name="connsiteX37" fmla="*/ 219075 w 1288315"/>
              <a:gd name="connsiteY37" fmla="*/ 1049755 h 1884947"/>
              <a:gd name="connsiteX38" fmla="*/ 266700 w 1288315"/>
              <a:gd name="connsiteY38" fmla="*/ 935455 h 1884947"/>
              <a:gd name="connsiteX39" fmla="*/ 263525 w 1288315"/>
              <a:gd name="connsiteY39" fmla="*/ 824330 h 1884947"/>
              <a:gd name="connsiteX40" fmla="*/ 254000 w 1288315"/>
              <a:gd name="connsiteY40" fmla="*/ 751305 h 1884947"/>
              <a:gd name="connsiteX41" fmla="*/ 336550 w 1288315"/>
              <a:gd name="connsiteY41" fmla="*/ 627480 h 1884947"/>
              <a:gd name="connsiteX42" fmla="*/ 323850 w 1288315"/>
              <a:gd name="connsiteY42" fmla="*/ 567155 h 1884947"/>
              <a:gd name="connsiteX43" fmla="*/ 339725 w 1288315"/>
              <a:gd name="connsiteY43" fmla="*/ 421105 h 1884947"/>
              <a:gd name="connsiteX44" fmla="*/ 330200 w 1288315"/>
              <a:gd name="connsiteY44" fmla="*/ 335380 h 1884947"/>
              <a:gd name="connsiteX45" fmla="*/ 333375 w 1288315"/>
              <a:gd name="connsiteY45" fmla="*/ 309980 h 1884947"/>
              <a:gd name="connsiteX46" fmla="*/ 337988 w 1288315"/>
              <a:gd name="connsiteY46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187450 w 1288315"/>
              <a:gd name="connsiteY13" fmla="*/ 1411705 h 1884947"/>
              <a:gd name="connsiteX14" fmla="*/ 1139825 w 1288315"/>
              <a:gd name="connsiteY14" fmla="*/ 1446630 h 1884947"/>
              <a:gd name="connsiteX15" fmla="*/ 1154697 w 1288315"/>
              <a:gd name="connsiteY15" fmla="*/ 1528010 h 1884947"/>
              <a:gd name="connsiteX16" fmla="*/ 1114592 w 1288315"/>
              <a:gd name="connsiteY16" fmla="*/ 1692442 h 1884947"/>
              <a:gd name="connsiteX17" fmla="*/ 1026361 w 1288315"/>
              <a:gd name="connsiteY17" fmla="*/ 1732547 h 1884947"/>
              <a:gd name="connsiteX18" fmla="*/ 841876 w 1288315"/>
              <a:gd name="connsiteY18" fmla="*/ 1828800 h 1884947"/>
              <a:gd name="connsiteX19" fmla="*/ 737603 w 1288315"/>
              <a:gd name="connsiteY19" fmla="*/ 1884947 h 1884947"/>
              <a:gd name="connsiteX20" fmla="*/ 537076 w 1288315"/>
              <a:gd name="connsiteY20" fmla="*/ 1876926 h 1884947"/>
              <a:gd name="connsiteX21" fmla="*/ 316497 w 1288315"/>
              <a:gd name="connsiteY21" fmla="*/ 1824789 h 1884947"/>
              <a:gd name="connsiteX22" fmla="*/ 252329 w 1288315"/>
              <a:gd name="connsiteY22" fmla="*/ 1696452 h 1884947"/>
              <a:gd name="connsiteX23" fmla="*/ 228266 w 1288315"/>
              <a:gd name="connsiteY23" fmla="*/ 1507958 h 1884947"/>
              <a:gd name="connsiteX24" fmla="*/ 200192 w 1288315"/>
              <a:gd name="connsiteY24" fmla="*/ 1487905 h 1884947"/>
              <a:gd name="connsiteX25" fmla="*/ 140034 w 1288315"/>
              <a:gd name="connsiteY25" fmla="*/ 1387642 h 1884947"/>
              <a:gd name="connsiteX26" fmla="*/ 63834 w 1288315"/>
              <a:gd name="connsiteY26" fmla="*/ 1311442 h 1884947"/>
              <a:gd name="connsiteX27" fmla="*/ 23729 w 1288315"/>
              <a:gd name="connsiteY27" fmla="*/ 1375610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0 w 1288315"/>
              <a:gd name="connsiteY34" fmla="*/ 1402180 h 1884947"/>
              <a:gd name="connsiteX35" fmla="*/ 0 w 1288315"/>
              <a:gd name="connsiteY35" fmla="*/ 1071980 h 1884947"/>
              <a:gd name="connsiteX36" fmla="*/ 82550 w 1288315"/>
              <a:gd name="connsiteY36" fmla="*/ 1002130 h 1884947"/>
              <a:gd name="connsiteX37" fmla="*/ 136525 w 1288315"/>
              <a:gd name="connsiteY37" fmla="*/ 1100555 h 1884947"/>
              <a:gd name="connsiteX38" fmla="*/ 219075 w 1288315"/>
              <a:gd name="connsiteY38" fmla="*/ 1049755 h 1884947"/>
              <a:gd name="connsiteX39" fmla="*/ 266700 w 1288315"/>
              <a:gd name="connsiteY39" fmla="*/ 935455 h 1884947"/>
              <a:gd name="connsiteX40" fmla="*/ 263525 w 1288315"/>
              <a:gd name="connsiteY40" fmla="*/ 824330 h 1884947"/>
              <a:gd name="connsiteX41" fmla="*/ 254000 w 1288315"/>
              <a:gd name="connsiteY41" fmla="*/ 751305 h 1884947"/>
              <a:gd name="connsiteX42" fmla="*/ 336550 w 1288315"/>
              <a:gd name="connsiteY42" fmla="*/ 627480 h 1884947"/>
              <a:gd name="connsiteX43" fmla="*/ 323850 w 1288315"/>
              <a:gd name="connsiteY43" fmla="*/ 567155 h 1884947"/>
              <a:gd name="connsiteX44" fmla="*/ 339725 w 1288315"/>
              <a:gd name="connsiteY44" fmla="*/ 421105 h 1884947"/>
              <a:gd name="connsiteX45" fmla="*/ 330200 w 1288315"/>
              <a:gd name="connsiteY45" fmla="*/ 335380 h 1884947"/>
              <a:gd name="connsiteX46" fmla="*/ 333375 w 1288315"/>
              <a:gd name="connsiteY46" fmla="*/ 309980 h 1884947"/>
              <a:gd name="connsiteX47" fmla="*/ 337988 w 1288315"/>
              <a:gd name="connsiteY47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212850 w 1288315"/>
              <a:gd name="connsiteY13" fmla="*/ 1424405 h 1884947"/>
              <a:gd name="connsiteX14" fmla="*/ 1139825 w 1288315"/>
              <a:gd name="connsiteY14" fmla="*/ 1446630 h 1884947"/>
              <a:gd name="connsiteX15" fmla="*/ 1154697 w 1288315"/>
              <a:gd name="connsiteY15" fmla="*/ 1528010 h 1884947"/>
              <a:gd name="connsiteX16" fmla="*/ 1114592 w 1288315"/>
              <a:gd name="connsiteY16" fmla="*/ 1692442 h 1884947"/>
              <a:gd name="connsiteX17" fmla="*/ 1026361 w 1288315"/>
              <a:gd name="connsiteY17" fmla="*/ 1732547 h 1884947"/>
              <a:gd name="connsiteX18" fmla="*/ 841876 w 1288315"/>
              <a:gd name="connsiteY18" fmla="*/ 1828800 h 1884947"/>
              <a:gd name="connsiteX19" fmla="*/ 737603 w 1288315"/>
              <a:gd name="connsiteY19" fmla="*/ 1884947 h 1884947"/>
              <a:gd name="connsiteX20" fmla="*/ 537076 w 1288315"/>
              <a:gd name="connsiteY20" fmla="*/ 1876926 h 1884947"/>
              <a:gd name="connsiteX21" fmla="*/ 316497 w 1288315"/>
              <a:gd name="connsiteY21" fmla="*/ 1824789 h 1884947"/>
              <a:gd name="connsiteX22" fmla="*/ 252329 w 1288315"/>
              <a:gd name="connsiteY22" fmla="*/ 1696452 h 1884947"/>
              <a:gd name="connsiteX23" fmla="*/ 228266 w 1288315"/>
              <a:gd name="connsiteY23" fmla="*/ 1507958 h 1884947"/>
              <a:gd name="connsiteX24" fmla="*/ 200192 w 1288315"/>
              <a:gd name="connsiteY24" fmla="*/ 1487905 h 1884947"/>
              <a:gd name="connsiteX25" fmla="*/ 140034 w 1288315"/>
              <a:gd name="connsiteY25" fmla="*/ 1387642 h 1884947"/>
              <a:gd name="connsiteX26" fmla="*/ 63834 w 1288315"/>
              <a:gd name="connsiteY26" fmla="*/ 1311442 h 1884947"/>
              <a:gd name="connsiteX27" fmla="*/ 23729 w 1288315"/>
              <a:gd name="connsiteY27" fmla="*/ 1375610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0 w 1288315"/>
              <a:gd name="connsiteY34" fmla="*/ 1402180 h 1884947"/>
              <a:gd name="connsiteX35" fmla="*/ 0 w 1288315"/>
              <a:gd name="connsiteY35" fmla="*/ 1071980 h 1884947"/>
              <a:gd name="connsiteX36" fmla="*/ 82550 w 1288315"/>
              <a:gd name="connsiteY36" fmla="*/ 1002130 h 1884947"/>
              <a:gd name="connsiteX37" fmla="*/ 136525 w 1288315"/>
              <a:gd name="connsiteY37" fmla="*/ 1100555 h 1884947"/>
              <a:gd name="connsiteX38" fmla="*/ 219075 w 1288315"/>
              <a:gd name="connsiteY38" fmla="*/ 1049755 h 1884947"/>
              <a:gd name="connsiteX39" fmla="*/ 266700 w 1288315"/>
              <a:gd name="connsiteY39" fmla="*/ 935455 h 1884947"/>
              <a:gd name="connsiteX40" fmla="*/ 263525 w 1288315"/>
              <a:gd name="connsiteY40" fmla="*/ 824330 h 1884947"/>
              <a:gd name="connsiteX41" fmla="*/ 254000 w 1288315"/>
              <a:gd name="connsiteY41" fmla="*/ 751305 h 1884947"/>
              <a:gd name="connsiteX42" fmla="*/ 336550 w 1288315"/>
              <a:gd name="connsiteY42" fmla="*/ 627480 h 1884947"/>
              <a:gd name="connsiteX43" fmla="*/ 323850 w 1288315"/>
              <a:gd name="connsiteY43" fmla="*/ 567155 h 1884947"/>
              <a:gd name="connsiteX44" fmla="*/ 339725 w 1288315"/>
              <a:gd name="connsiteY44" fmla="*/ 421105 h 1884947"/>
              <a:gd name="connsiteX45" fmla="*/ 330200 w 1288315"/>
              <a:gd name="connsiteY45" fmla="*/ 335380 h 1884947"/>
              <a:gd name="connsiteX46" fmla="*/ 333375 w 1288315"/>
              <a:gd name="connsiteY46" fmla="*/ 309980 h 1884947"/>
              <a:gd name="connsiteX47" fmla="*/ 337988 w 1288315"/>
              <a:gd name="connsiteY47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212850 w 1288315"/>
              <a:gd name="connsiteY13" fmla="*/ 1424405 h 1884947"/>
              <a:gd name="connsiteX14" fmla="*/ 1244600 w 1288315"/>
              <a:gd name="connsiteY14" fmla="*/ 1392655 h 1884947"/>
              <a:gd name="connsiteX15" fmla="*/ 1139825 w 1288315"/>
              <a:gd name="connsiteY15" fmla="*/ 1446630 h 1884947"/>
              <a:gd name="connsiteX16" fmla="*/ 1154697 w 1288315"/>
              <a:gd name="connsiteY16" fmla="*/ 1528010 h 1884947"/>
              <a:gd name="connsiteX17" fmla="*/ 1114592 w 1288315"/>
              <a:gd name="connsiteY17" fmla="*/ 1692442 h 1884947"/>
              <a:gd name="connsiteX18" fmla="*/ 1026361 w 1288315"/>
              <a:gd name="connsiteY18" fmla="*/ 1732547 h 1884947"/>
              <a:gd name="connsiteX19" fmla="*/ 841876 w 1288315"/>
              <a:gd name="connsiteY19" fmla="*/ 1828800 h 1884947"/>
              <a:gd name="connsiteX20" fmla="*/ 737603 w 1288315"/>
              <a:gd name="connsiteY20" fmla="*/ 1884947 h 1884947"/>
              <a:gd name="connsiteX21" fmla="*/ 537076 w 1288315"/>
              <a:gd name="connsiteY21" fmla="*/ 1876926 h 1884947"/>
              <a:gd name="connsiteX22" fmla="*/ 316497 w 1288315"/>
              <a:gd name="connsiteY22" fmla="*/ 1824789 h 1884947"/>
              <a:gd name="connsiteX23" fmla="*/ 252329 w 1288315"/>
              <a:gd name="connsiteY23" fmla="*/ 1696452 h 1884947"/>
              <a:gd name="connsiteX24" fmla="*/ 228266 w 1288315"/>
              <a:gd name="connsiteY24" fmla="*/ 1507958 h 1884947"/>
              <a:gd name="connsiteX25" fmla="*/ 200192 w 1288315"/>
              <a:gd name="connsiteY25" fmla="*/ 1487905 h 1884947"/>
              <a:gd name="connsiteX26" fmla="*/ 140034 w 1288315"/>
              <a:gd name="connsiteY26" fmla="*/ 1387642 h 1884947"/>
              <a:gd name="connsiteX27" fmla="*/ 63834 w 1288315"/>
              <a:gd name="connsiteY27" fmla="*/ 1311442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23729 w 1288315"/>
              <a:gd name="connsiteY34" fmla="*/ 1375610 h 1884947"/>
              <a:gd name="connsiteX35" fmla="*/ 0 w 1288315"/>
              <a:gd name="connsiteY35" fmla="*/ 1402180 h 1884947"/>
              <a:gd name="connsiteX36" fmla="*/ 0 w 1288315"/>
              <a:gd name="connsiteY36" fmla="*/ 1071980 h 1884947"/>
              <a:gd name="connsiteX37" fmla="*/ 82550 w 1288315"/>
              <a:gd name="connsiteY37" fmla="*/ 1002130 h 1884947"/>
              <a:gd name="connsiteX38" fmla="*/ 136525 w 1288315"/>
              <a:gd name="connsiteY38" fmla="*/ 1100555 h 1884947"/>
              <a:gd name="connsiteX39" fmla="*/ 219075 w 1288315"/>
              <a:gd name="connsiteY39" fmla="*/ 1049755 h 1884947"/>
              <a:gd name="connsiteX40" fmla="*/ 266700 w 1288315"/>
              <a:gd name="connsiteY40" fmla="*/ 935455 h 1884947"/>
              <a:gd name="connsiteX41" fmla="*/ 263525 w 1288315"/>
              <a:gd name="connsiteY41" fmla="*/ 824330 h 1884947"/>
              <a:gd name="connsiteX42" fmla="*/ 254000 w 1288315"/>
              <a:gd name="connsiteY42" fmla="*/ 751305 h 1884947"/>
              <a:gd name="connsiteX43" fmla="*/ 336550 w 1288315"/>
              <a:gd name="connsiteY43" fmla="*/ 627480 h 1884947"/>
              <a:gd name="connsiteX44" fmla="*/ 323850 w 1288315"/>
              <a:gd name="connsiteY44" fmla="*/ 567155 h 1884947"/>
              <a:gd name="connsiteX45" fmla="*/ 339725 w 1288315"/>
              <a:gd name="connsiteY45" fmla="*/ 421105 h 1884947"/>
              <a:gd name="connsiteX46" fmla="*/ 330200 w 1288315"/>
              <a:gd name="connsiteY46" fmla="*/ 335380 h 1884947"/>
              <a:gd name="connsiteX47" fmla="*/ 333375 w 1288315"/>
              <a:gd name="connsiteY47" fmla="*/ 309980 h 1884947"/>
              <a:gd name="connsiteX48" fmla="*/ 337988 w 1288315"/>
              <a:gd name="connsiteY48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212850 w 1288315"/>
              <a:gd name="connsiteY13" fmla="*/ 1424405 h 1884947"/>
              <a:gd name="connsiteX14" fmla="*/ 1228725 w 1288315"/>
              <a:gd name="connsiteY14" fmla="*/ 1373605 h 1884947"/>
              <a:gd name="connsiteX15" fmla="*/ 1139825 w 1288315"/>
              <a:gd name="connsiteY15" fmla="*/ 1446630 h 1884947"/>
              <a:gd name="connsiteX16" fmla="*/ 1154697 w 1288315"/>
              <a:gd name="connsiteY16" fmla="*/ 1528010 h 1884947"/>
              <a:gd name="connsiteX17" fmla="*/ 1114592 w 1288315"/>
              <a:gd name="connsiteY17" fmla="*/ 1692442 h 1884947"/>
              <a:gd name="connsiteX18" fmla="*/ 1026361 w 1288315"/>
              <a:gd name="connsiteY18" fmla="*/ 1732547 h 1884947"/>
              <a:gd name="connsiteX19" fmla="*/ 841876 w 1288315"/>
              <a:gd name="connsiteY19" fmla="*/ 1828800 h 1884947"/>
              <a:gd name="connsiteX20" fmla="*/ 737603 w 1288315"/>
              <a:gd name="connsiteY20" fmla="*/ 1884947 h 1884947"/>
              <a:gd name="connsiteX21" fmla="*/ 537076 w 1288315"/>
              <a:gd name="connsiteY21" fmla="*/ 1876926 h 1884947"/>
              <a:gd name="connsiteX22" fmla="*/ 316497 w 1288315"/>
              <a:gd name="connsiteY22" fmla="*/ 1824789 h 1884947"/>
              <a:gd name="connsiteX23" fmla="*/ 252329 w 1288315"/>
              <a:gd name="connsiteY23" fmla="*/ 1696452 h 1884947"/>
              <a:gd name="connsiteX24" fmla="*/ 228266 w 1288315"/>
              <a:gd name="connsiteY24" fmla="*/ 1507958 h 1884947"/>
              <a:gd name="connsiteX25" fmla="*/ 200192 w 1288315"/>
              <a:gd name="connsiteY25" fmla="*/ 1487905 h 1884947"/>
              <a:gd name="connsiteX26" fmla="*/ 140034 w 1288315"/>
              <a:gd name="connsiteY26" fmla="*/ 1387642 h 1884947"/>
              <a:gd name="connsiteX27" fmla="*/ 63834 w 1288315"/>
              <a:gd name="connsiteY27" fmla="*/ 1311442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23729 w 1288315"/>
              <a:gd name="connsiteY34" fmla="*/ 1375610 h 1884947"/>
              <a:gd name="connsiteX35" fmla="*/ 0 w 1288315"/>
              <a:gd name="connsiteY35" fmla="*/ 1402180 h 1884947"/>
              <a:gd name="connsiteX36" fmla="*/ 0 w 1288315"/>
              <a:gd name="connsiteY36" fmla="*/ 1071980 h 1884947"/>
              <a:gd name="connsiteX37" fmla="*/ 82550 w 1288315"/>
              <a:gd name="connsiteY37" fmla="*/ 1002130 h 1884947"/>
              <a:gd name="connsiteX38" fmla="*/ 136525 w 1288315"/>
              <a:gd name="connsiteY38" fmla="*/ 1100555 h 1884947"/>
              <a:gd name="connsiteX39" fmla="*/ 219075 w 1288315"/>
              <a:gd name="connsiteY39" fmla="*/ 1049755 h 1884947"/>
              <a:gd name="connsiteX40" fmla="*/ 266700 w 1288315"/>
              <a:gd name="connsiteY40" fmla="*/ 935455 h 1884947"/>
              <a:gd name="connsiteX41" fmla="*/ 263525 w 1288315"/>
              <a:gd name="connsiteY41" fmla="*/ 824330 h 1884947"/>
              <a:gd name="connsiteX42" fmla="*/ 254000 w 1288315"/>
              <a:gd name="connsiteY42" fmla="*/ 751305 h 1884947"/>
              <a:gd name="connsiteX43" fmla="*/ 336550 w 1288315"/>
              <a:gd name="connsiteY43" fmla="*/ 627480 h 1884947"/>
              <a:gd name="connsiteX44" fmla="*/ 323850 w 1288315"/>
              <a:gd name="connsiteY44" fmla="*/ 567155 h 1884947"/>
              <a:gd name="connsiteX45" fmla="*/ 339725 w 1288315"/>
              <a:gd name="connsiteY45" fmla="*/ 421105 h 1884947"/>
              <a:gd name="connsiteX46" fmla="*/ 330200 w 1288315"/>
              <a:gd name="connsiteY46" fmla="*/ 335380 h 1884947"/>
              <a:gd name="connsiteX47" fmla="*/ 333375 w 1288315"/>
              <a:gd name="connsiteY47" fmla="*/ 309980 h 1884947"/>
              <a:gd name="connsiteX48" fmla="*/ 337988 w 1288315"/>
              <a:gd name="connsiteY48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212850 w 1288315"/>
              <a:gd name="connsiteY13" fmla="*/ 1424405 h 1884947"/>
              <a:gd name="connsiteX14" fmla="*/ 1222375 w 1288315"/>
              <a:gd name="connsiteY14" fmla="*/ 1494255 h 1884947"/>
              <a:gd name="connsiteX15" fmla="*/ 1139825 w 1288315"/>
              <a:gd name="connsiteY15" fmla="*/ 1446630 h 1884947"/>
              <a:gd name="connsiteX16" fmla="*/ 1154697 w 1288315"/>
              <a:gd name="connsiteY16" fmla="*/ 1528010 h 1884947"/>
              <a:gd name="connsiteX17" fmla="*/ 1114592 w 1288315"/>
              <a:gd name="connsiteY17" fmla="*/ 1692442 h 1884947"/>
              <a:gd name="connsiteX18" fmla="*/ 1026361 w 1288315"/>
              <a:gd name="connsiteY18" fmla="*/ 1732547 h 1884947"/>
              <a:gd name="connsiteX19" fmla="*/ 841876 w 1288315"/>
              <a:gd name="connsiteY19" fmla="*/ 1828800 h 1884947"/>
              <a:gd name="connsiteX20" fmla="*/ 737603 w 1288315"/>
              <a:gd name="connsiteY20" fmla="*/ 1884947 h 1884947"/>
              <a:gd name="connsiteX21" fmla="*/ 537076 w 1288315"/>
              <a:gd name="connsiteY21" fmla="*/ 1876926 h 1884947"/>
              <a:gd name="connsiteX22" fmla="*/ 316497 w 1288315"/>
              <a:gd name="connsiteY22" fmla="*/ 1824789 h 1884947"/>
              <a:gd name="connsiteX23" fmla="*/ 252329 w 1288315"/>
              <a:gd name="connsiteY23" fmla="*/ 1696452 h 1884947"/>
              <a:gd name="connsiteX24" fmla="*/ 228266 w 1288315"/>
              <a:gd name="connsiteY24" fmla="*/ 1507958 h 1884947"/>
              <a:gd name="connsiteX25" fmla="*/ 200192 w 1288315"/>
              <a:gd name="connsiteY25" fmla="*/ 1487905 h 1884947"/>
              <a:gd name="connsiteX26" fmla="*/ 140034 w 1288315"/>
              <a:gd name="connsiteY26" fmla="*/ 1387642 h 1884947"/>
              <a:gd name="connsiteX27" fmla="*/ 63834 w 1288315"/>
              <a:gd name="connsiteY27" fmla="*/ 1311442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23729 w 1288315"/>
              <a:gd name="connsiteY34" fmla="*/ 1375610 h 1884947"/>
              <a:gd name="connsiteX35" fmla="*/ 0 w 1288315"/>
              <a:gd name="connsiteY35" fmla="*/ 1402180 h 1884947"/>
              <a:gd name="connsiteX36" fmla="*/ 0 w 1288315"/>
              <a:gd name="connsiteY36" fmla="*/ 1071980 h 1884947"/>
              <a:gd name="connsiteX37" fmla="*/ 82550 w 1288315"/>
              <a:gd name="connsiteY37" fmla="*/ 1002130 h 1884947"/>
              <a:gd name="connsiteX38" fmla="*/ 136525 w 1288315"/>
              <a:gd name="connsiteY38" fmla="*/ 1100555 h 1884947"/>
              <a:gd name="connsiteX39" fmla="*/ 219075 w 1288315"/>
              <a:gd name="connsiteY39" fmla="*/ 1049755 h 1884947"/>
              <a:gd name="connsiteX40" fmla="*/ 266700 w 1288315"/>
              <a:gd name="connsiteY40" fmla="*/ 935455 h 1884947"/>
              <a:gd name="connsiteX41" fmla="*/ 263525 w 1288315"/>
              <a:gd name="connsiteY41" fmla="*/ 824330 h 1884947"/>
              <a:gd name="connsiteX42" fmla="*/ 254000 w 1288315"/>
              <a:gd name="connsiteY42" fmla="*/ 751305 h 1884947"/>
              <a:gd name="connsiteX43" fmla="*/ 336550 w 1288315"/>
              <a:gd name="connsiteY43" fmla="*/ 627480 h 1884947"/>
              <a:gd name="connsiteX44" fmla="*/ 323850 w 1288315"/>
              <a:gd name="connsiteY44" fmla="*/ 567155 h 1884947"/>
              <a:gd name="connsiteX45" fmla="*/ 339725 w 1288315"/>
              <a:gd name="connsiteY45" fmla="*/ 421105 h 1884947"/>
              <a:gd name="connsiteX46" fmla="*/ 330200 w 1288315"/>
              <a:gd name="connsiteY46" fmla="*/ 335380 h 1884947"/>
              <a:gd name="connsiteX47" fmla="*/ 333375 w 1288315"/>
              <a:gd name="connsiteY47" fmla="*/ 309980 h 1884947"/>
              <a:gd name="connsiteX48" fmla="*/ 337988 w 1288315"/>
              <a:gd name="connsiteY48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228725 w 1288315"/>
              <a:gd name="connsiteY13" fmla="*/ 1373605 h 1884947"/>
              <a:gd name="connsiteX14" fmla="*/ 1222375 w 1288315"/>
              <a:gd name="connsiteY14" fmla="*/ 1494255 h 1884947"/>
              <a:gd name="connsiteX15" fmla="*/ 1139825 w 1288315"/>
              <a:gd name="connsiteY15" fmla="*/ 1446630 h 1884947"/>
              <a:gd name="connsiteX16" fmla="*/ 1154697 w 1288315"/>
              <a:gd name="connsiteY16" fmla="*/ 1528010 h 1884947"/>
              <a:gd name="connsiteX17" fmla="*/ 1114592 w 1288315"/>
              <a:gd name="connsiteY17" fmla="*/ 1692442 h 1884947"/>
              <a:gd name="connsiteX18" fmla="*/ 1026361 w 1288315"/>
              <a:gd name="connsiteY18" fmla="*/ 1732547 h 1884947"/>
              <a:gd name="connsiteX19" fmla="*/ 841876 w 1288315"/>
              <a:gd name="connsiteY19" fmla="*/ 1828800 h 1884947"/>
              <a:gd name="connsiteX20" fmla="*/ 737603 w 1288315"/>
              <a:gd name="connsiteY20" fmla="*/ 1884947 h 1884947"/>
              <a:gd name="connsiteX21" fmla="*/ 537076 w 1288315"/>
              <a:gd name="connsiteY21" fmla="*/ 1876926 h 1884947"/>
              <a:gd name="connsiteX22" fmla="*/ 316497 w 1288315"/>
              <a:gd name="connsiteY22" fmla="*/ 1824789 h 1884947"/>
              <a:gd name="connsiteX23" fmla="*/ 252329 w 1288315"/>
              <a:gd name="connsiteY23" fmla="*/ 1696452 h 1884947"/>
              <a:gd name="connsiteX24" fmla="*/ 228266 w 1288315"/>
              <a:gd name="connsiteY24" fmla="*/ 1507958 h 1884947"/>
              <a:gd name="connsiteX25" fmla="*/ 200192 w 1288315"/>
              <a:gd name="connsiteY25" fmla="*/ 1487905 h 1884947"/>
              <a:gd name="connsiteX26" fmla="*/ 140034 w 1288315"/>
              <a:gd name="connsiteY26" fmla="*/ 1387642 h 1884947"/>
              <a:gd name="connsiteX27" fmla="*/ 63834 w 1288315"/>
              <a:gd name="connsiteY27" fmla="*/ 1311442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23729 w 1288315"/>
              <a:gd name="connsiteY34" fmla="*/ 1375610 h 1884947"/>
              <a:gd name="connsiteX35" fmla="*/ 0 w 1288315"/>
              <a:gd name="connsiteY35" fmla="*/ 1402180 h 1884947"/>
              <a:gd name="connsiteX36" fmla="*/ 0 w 1288315"/>
              <a:gd name="connsiteY36" fmla="*/ 1071980 h 1884947"/>
              <a:gd name="connsiteX37" fmla="*/ 82550 w 1288315"/>
              <a:gd name="connsiteY37" fmla="*/ 1002130 h 1884947"/>
              <a:gd name="connsiteX38" fmla="*/ 136525 w 1288315"/>
              <a:gd name="connsiteY38" fmla="*/ 1100555 h 1884947"/>
              <a:gd name="connsiteX39" fmla="*/ 219075 w 1288315"/>
              <a:gd name="connsiteY39" fmla="*/ 1049755 h 1884947"/>
              <a:gd name="connsiteX40" fmla="*/ 266700 w 1288315"/>
              <a:gd name="connsiteY40" fmla="*/ 935455 h 1884947"/>
              <a:gd name="connsiteX41" fmla="*/ 263525 w 1288315"/>
              <a:gd name="connsiteY41" fmla="*/ 824330 h 1884947"/>
              <a:gd name="connsiteX42" fmla="*/ 254000 w 1288315"/>
              <a:gd name="connsiteY42" fmla="*/ 751305 h 1884947"/>
              <a:gd name="connsiteX43" fmla="*/ 336550 w 1288315"/>
              <a:gd name="connsiteY43" fmla="*/ 627480 h 1884947"/>
              <a:gd name="connsiteX44" fmla="*/ 323850 w 1288315"/>
              <a:gd name="connsiteY44" fmla="*/ 567155 h 1884947"/>
              <a:gd name="connsiteX45" fmla="*/ 339725 w 1288315"/>
              <a:gd name="connsiteY45" fmla="*/ 421105 h 1884947"/>
              <a:gd name="connsiteX46" fmla="*/ 330200 w 1288315"/>
              <a:gd name="connsiteY46" fmla="*/ 335380 h 1884947"/>
              <a:gd name="connsiteX47" fmla="*/ 333375 w 1288315"/>
              <a:gd name="connsiteY47" fmla="*/ 309980 h 1884947"/>
              <a:gd name="connsiteX48" fmla="*/ 337988 w 1288315"/>
              <a:gd name="connsiteY48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228725 w 1288315"/>
              <a:gd name="connsiteY13" fmla="*/ 1373605 h 1884947"/>
              <a:gd name="connsiteX14" fmla="*/ 1209675 w 1288315"/>
              <a:gd name="connsiteY14" fmla="*/ 1430755 h 1884947"/>
              <a:gd name="connsiteX15" fmla="*/ 1139825 w 1288315"/>
              <a:gd name="connsiteY15" fmla="*/ 1446630 h 1884947"/>
              <a:gd name="connsiteX16" fmla="*/ 1154697 w 1288315"/>
              <a:gd name="connsiteY16" fmla="*/ 1528010 h 1884947"/>
              <a:gd name="connsiteX17" fmla="*/ 1114592 w 1288315"/>
              <a:gd name="connsiteY17" fmla="*/ 1692442 h 1884947"/>
              <a:gd name="connsiteX18" fmla="*/ 1026361 w 1288315"/>
              <a:gd name="connsiteY18" fmla="*/ 1732547 h 1884947"/>
              <a:gd name="connsiteX19" fmla="*/ 841876 w 1288315"/>
              <a:gd name="connsiteY19" fmla="*/ 1828800 h 1884947"/>
              <a:gd name="connsiteX20" fmla="*/ 737603 w 1288315"/>
              <a:gd name="connsiteY20" fmla="*/ 1884947 h 1884947"/>
              <a:gd name="connsiteX21" fmla="*/ 537076 w 1288315"/>
              <a:gd name="connsiteY21" fmla="*/ 1876926 h 1884947"/>
              <a:gd name="connsiteX22" fmla="*/ 316497 w 1288315"/>
              <a:gd name="connsiteY22" fmla="*/ 1824789 h 1884947"/>
              <a:gd name="connsiteX23" fmla="*/ 252329 w 1288315"/>
              <a:gd name="connsiteY23" fmla="*/ 1696452 h 1884947"/>
              <a:gd name="connsiteX24" fmla="*/ 228266 w 1288315"/>
              <a:gd name="connsiteY24" fmla="*/ 1507958 h 1884947"/>
              <a:gd name="connsiteX25" fmla="*/ 200192 w 1288315"/>
              <a:gd name="connsiteY25" fmla="*/ 1487905 h 1884947"/>
              <a:gd name="connsiteX26" fmla="*/ 140034 w 1288315"/>
              <a:gd name="connsiteY26" fmla="*/ 1387642 h 1884947"/>
              <a:gd name="connsiteX27" fmla="*/ 63834 w 1288315"/>
              <a:gd name="connsiteY27" fmla="*/ 1311442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23729 w 1288315"/>
              <a:gd name="connsiteY34" fmla="*/ 1375610 h 1884947"/>
              <a:gd name="connsiteX35" fmla="*/ 0 w 1288315"/>
              <a:gd name="connsiteY35" fmla="*/ 1402180 h 1884947"/>
              <a:gd name="connsiteX36" fmla="*/ 0 w 1288315"/>
              <a:gd name="connsiteY36" fmla="*/ 1071980 h 1884947"/>
              <a:gd name="connsiteX37" fmla="*/ 82550 w 1288315"/>
              <a:gd name="connsiteY37" fmla="*/ 1002130 h 1884947"/>
              <a:gd name="connsiteX38" fmla="*/ 136525 w 1288315"/>
              <a:gd name="connsiteY38" fmla="*/ 1100555 h 1884947"/>
              <a:gd name="connsiteX39" fmla="*/ 219075 w 1288315"/>
              <a:gd name="connsiteY39" fmla="*/ 1049755 h 1884947"/>
              <a:gd name="connsiteX40" fmla="*/ 266700 w 1288315"/>
              <a:gd name="connsiteY40" fmla="*/ 935455 h 1884947"/>
              <a:gd name="connsiteX41" fmla="*/ 263525 w 1288315"/>
              <a:gd name="connsiteY41" fmla="*/ 824330 h 1884947"/>
              <a:gd name="connsiteX42" fmla="*/ 254000 w 1288315"/>
              <a:gd name="connsiteY42" fmla="*/ 751305 h 1884947"/>
              <a:gd name="connsiteX43" fmla="*/ 336550 w 1288315"/>
              <a:gd name="connsiteY43" fmla="*/ 627480 h 1884947"/>
              <a:gd name="connsiteX44" fmla="*/ 323850 w 1288315"/>
              <a:gd name="connsiteY44" fmla="*/ 567155 h 1884947"/>
              <a:gd name="connsiteX45" fmla="*/ 339725 w 1288315"/>
              <a:gd name="connsiteY45" fmla="*/ 421105 h 1884947"/>
              <a:gd name="connsiteX46" fmla="*/ 330200 w 1288315"/>
              <a:gd name="connsiteY46" fmla="*/ 335380 h 1884947"/>
              <a:gd name="connsiteX47" fmla="*/ 333375 w 1288315"/>
              <a:gd name="connsiteY47" fmla="*/ 309980 h 1884947"/>
              <a:gd name="connsiteX48" fmla="*/ 337988 w 1288315"/>
              <a:gd name="connsiteY48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219629 w 1288315"/>
              <a:gd name="connsiteY10" fmla="*/ 1090863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228725 w 1288315"/>
              <a:gd name="connsiteY13" fmla="*/ 1373605 h 1884947"/>
              <a:gd name="connsiteX14" fmla="*/ 1206500 w 1288315"/>
              <a:gd name="connsiteY14" fmla="*/ 1411705 h 1884947"/>
              <a:gd name="connsiteX15" fmla="*/ 1139825 w 1288315"/>
              <a:gd name="connsiteY15" fmla="*/ 1446630 h 1884947"/>
              <a:gd name="connsiteX16" fmla="*/ 1154697 w 1288315"/>
              <a:gd name="connsiteY16" fmla="*/ 1528010 h 1884947"/>
              <a:gd name="connsiteX17" fmla="*/ 1114592 w 1288315"/>
              <a:gd name="connsiteY17" fmla="*/ 1692442 h 1884947"/>
              <a:gd name="connsiteX18" fmla="*/ 1026361 w 1288315"/>
              <a:gd name="connsiteY18" fmla="*/ 1732547 h 1884947"/>
              <a:gd name="connsiteX19" fmla="*/ 841876 w 1288315"/>
              <a:gd name="connsiteY19" fmla="*/ 1828800 h 1884947"/>
              <a:gd name="connsiteX20" fmla="*/ 737603 w 1288315"/>
              <a:gd name="connsiteY20" fmla="*/ 1884947 h 1884947"/>
              <a:gd name="connsiteX21" fmla="*/ 537076 w 1288315"/>
              <a:gd name="connsiteY21" fmla="*/ 1876926 h 1884947"/>
              <a:gd name="connsiteX22" fmla="*/ 316497 w 1288315"/>
              <a:gd name="connsiteY22" fmla="*/ 1824789 h 1884947"/>
              <a:gd name="connsiteX23" fmla="*/ 252329 w 1288315"/>
              <a:gd name="connsiteY23" fmla="*/ 1696452 h 1884947"/>
              <a:gd name="connsiteX24" fmla="*/ 228266 w 1288315"/>
              <a:gd name="connsiteY24" fmla="*/ 1507958 h 1884947"/>
              <a:gd name="connsiteX25" fmla="*/ 200192 w 1288315"/>
              <a:gd name="connsiteY25" fmla="*/ 1487905 h 1884947"/>
              <a:gd name="connsiteX26" fmla="*/ 140034 w 1288315"/>
              <a:gd name="connsiteY26" fmla="*/ 1387642 h 1884947"/>
              <a:gd name="connsiteX27" fmla="*/ 63834 w 1288315"/>
              <a:gd name="connsiteY27" fmla="*/ 1311442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23729 w 1288315"/>
              <a:gd name="connsiteY34" fmla="*/ 1375610 h 1884947"/>
              <a:gd name="connsiteX35" fmla="*/ 0 w 1288315"/>
              <a:gd name="connsiteY35" fmla="*/ 1402180 h 1884947"/>
              <a:gd name="connsiteX36" fmla="*/ 0 w 1288315"/>
              <a:gd name="connsiteY36" fmla="*/ 1071980 h 1884947"/>
              <a:gd name="connsiteX37" fmla="*/ 82550 w 1288315"/>
              <a:gd name="connsiteY37" fmla="*/ 1002130 h 1884947"/>
              <a:gd name="connsiteX38" fmla="*/ 136525 w 1288315"/>
              <a:gd name="connsiteY38" fmla="*/ 1100555 h 1884947"/>
              <a:gd name="connsiteX39" fmla="*/ 219075 w 1288315"/>
              <a:gd name="connsiteY39" fmla="*/ 1049755 h 1884947"/>
              <a:gd name="connsiteX40" fmla="*/ 266700 w 1288315"/>
              <a:gd name="connsiteY40" fmla="*/ 935455 h 1884947"/>
              <a:gd name="connsiteX41" fmla="*/ 263525 w 1288315"/>
              <a:gd name="connsiteY41" fmla="*/ 824330 h 1884947"/>
              <a:gd name="connsiteX42" fmla="*/ 254000 w 1288315"/>
              <a:gd name="connsiteY42" fmla="*/ 751305 h 1884947"/>
              <a:gd name="connsiteX43" fmla="*/ 336550 w 1288315"/>
              <a:gd name="connsiteY43" fmla="*/ 627480 h 1884947"/>
              <a:gd name="connsiteX44" fmla="*/ 323850 w 1288315"/>
              <a:gd name="connsiteY44" fmla="*/ 567155 h 1884947"/>
              <a:gd name="connsiteX45" fmla="*/ 339725 w 1288315"/>
              <a:gd name="connsiteY45" fmla="*/ 421105 h 1884947"/>
              <a:gd name="connsiteX46" fmla="*/ 330200 w 1288315"/>
              <a:gd name="connsiteY46" fmla="*/ 335380 h 1884947"/>
              <a:gd name="connsiteX47" fmla="*/ 333375 w 1288315"/>
              <a:gd name="connsiteY47" fmla="*/ 309980 h 1884947"/>
              <a:gd name="connsiteX48" fmla="*/ 337988 w 1288315"/>
              <a:gd name="connsiteY48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168829 w 1288315"/>
              <a:gd name="connsiteY10" fmla="*/ 1094038 h 1884947"/>
              <a:gd name="connsiteX11" fmla="*/ 1258872 w 1288315"/>
              <a:gd name="connsiteY11" fmla="*/ 1264509 h 1884947"/>
              <a:gd name="connsiteX12" fmla="*/ 1288315 w 1288315"/>
              <a:gd name="connsiteY12" fmla="*/ 1344375 h 1884947"/>
              <a:gd name="connsiteX13" fmla="*/ 1228725 w 1288315"/>
              <a:gd name="connsiteY13" fmla="*/ 1373605 h 1884947"/>
              <a:gd name="connsiteX14" fmla="*/ 1206500 w 1288315"/>
              <a:gd name="connsiteY14" fmla="*/ 1411705 h 1884947"/>
              <a:gd name="connsiteX15" fmla="*/ 1139825 w 1288315"/>
              <a:gd name="connsiteY15" fmla="*/ 1446630 h 1884947"/>
              <a:gd name="connsiteX16" fmla="*/ 1154697 w 1288315"/>
              <a:gd name="connsiteY16" fmla="*/ 1528010 h 1884947"/>
              <a:gd name="connsiteX17" fmla="*/ 1114592 w 1288315"/>
              <a:gd name="connsiteY17" fmla="*/ 1692442 h 1884947"/>
              <a:gd name="connsiteX18" fmla="*/ 1026361 w 1288315"/>
              <a:gd name="connsiteY18" fmla="*/ 1732547 h 1884947"/>
              <a:gd name="connsiteX19" fmla="*/ 841876 w 1288315"/>
              <a:gd name="connsiteY19" fmla="*/ 1828800 h 1884947"/>
              <a:gd name="connsiteX20" fmla="*/ 737603 w 1288315"/>
              <a:gd name="connsiteY20" fmla="*/ 1884947 h 1884947"/>
              <a:gd name="connsiteX21" fmla="*/ 537076 w 1288315"/>
              <a:gd name="connsiteY21" fmla="*/ 1876926 h 1884947"/>
              <a:gd name="connsiteX22" fmla="*/ 316497 w 1288315"/>
              <a:gd name="connsiteY22" fmla="*/ 1824789 h 1884947"/>
              <a:gd name="connsiteX23" fmla="*/ 252329 w 1288315"/>
              <a:gd name="connsiteY23" fmla="*/ 1696452 h 1884947"/>
              <a:gd name="connsiteX24" fmla="*/ 228266 w 1288315"/>
              <a:gd name="connsiteY24" fmla="*/ 1507958 h 1884947"/>
              <a:gd name="connsiteX25" fmla="*/ 200192 w 1288315"/>
              <a:gd name="connsiteY25" fmla="*/ 1487905 h 1884947"/>
              <a:gd name="connsiteX26" fmla="*/ 140034 w 1288315"/>
              <a:gd name="connsiteY26" fmla="*/ 1387642 h 1884947"/>
              <a:gd name="connsiteX27" fmla="*/ 63834 w 1288315"/>
              <a:gd name="connsiteY27" fmla="*/ 1311442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23729 w 1288315"/>
              <a:gd name="connsiteY34" fmla="*/ 1375610 h 1884947"/>
              <a:gd name="connsiteX35" fmla="*/ 0 w 1288315"/>
              <a:gd name="connsiteY35" fmla="*/ 1402180 h 1884947"/>
              <a:gd name="connsiteX36" fmla="*/ 0 w 1288315"/>
              <a:gd name="connsiteY36" fmla="*/ 1071980 h 1884947"/>
              <a:gd name="connsiteX37" fmla="*/ 82550 w 1288315"/>
              <a:gd name="connsiteY37" fmla="*/ 1002130 h 1884947"/>
              <a:gd name="connsiteX38" fmla="*/ 136525 w 1288315"/>
              <a:gd name="connsiteY38" fmla="*/ 1100555 h 1884947"/>
              <a:gd name="connsiteX39" fmla="*/ 219075 w 1288315"/>
              <a:gd name="connsiteY39" fmla="*/ 1049755 h 1884947"/>
              <a:gd name="connsiteX40" fmla="*/ 266700 w 1288315"/>
              <a:gd name="connsiteY40" fmla="*/ 935455 h 1884947"/>
              <a:gd name="connsiteX41" fmla="*/ 263525 w 1288315"/>
              <a:gd name="connsiteY41" fmla="*/ 824330 h 1884947"/>
              <a:gd name="connsiteX42" fmla="*/ 254000 w 1288315"/>
              <a:gd name="connsiteY42" fmla="*/ 751305 h 1884947"/>
              <a:gd name="connsiteX43" fmla="*/ 336550 w 1288315"/>
              <a:gd name="connsiteY43" fmla="*/ 627480 h 1884947"/>
              <a:gd name="connsiteX44" fmla="*/ 323850 w 1288315"/>
              <a:gd name="connsiteY44" fmla="*/ 567155 h 1884947"/>
              <a:gd name="connsiteX45" fmla="*/ 339725 w 1288315"/>
              <a:gd name="connsiteY45" fmla="*/ 421105 h 1884947"/>
              <a:gd name="connsiteX46" fmla="*/ 330200 w 1288315"/>
              <a:gd name="connsiteY46" fmla="*/ 335380 h 1884947"/>
              <a:gd name="connsiteX47" fmla="*/ 333375 w 1288315"/>
              <a:gd name="connsiteY47" fmla="*/ 309980 h 1884947"/>
              <a:gd name="connsiteX48" fmla="*/ 337988 w 1288315"/>
              <a:gd name="connsiteY48" fmla="*/ 242826 h 1884947"/>
              <a:gd name="connsiteX0" fmla="*/ 337988 w 1288315"/>
              <a:gd name="connsiteY0" fmla="*/ 242826 h 1884947"/>
              <a:gd name="connsiteX1" fmla="*/ 388687 w 1288315"/>
              <a:gd name="connsiteY1" fmla="*/ 232610 h 1884947"/>
              <a:gd name="connsiteX2" fmla="*/ 388687 w 1288315"/>
              <a:gd name="connsiteY2" fmla="*/ 232610 h 1884947"/>
              <a:gd name="connsiteX3" fmla="*/ 549108 w 1288315"/>
              <a:gd name="connsiteY3" fmla="*/ 72189 h 1884947"/>
              <a:gd name="connsiteX4" fmla="*/ 657392 w 1288315"/>
              <a:gd name="connsiteY4" fmla="*/ 0 h 1884947"/>
              <a:gd name="connsiteX5" fmla="*/ 793750 w 1288315"/>
              <a:gd name="connsiteY5" fmla="*/ 68179 h 1884947"/>
              <a:gd name="connsiteX6" fmla="*/ 793750 w 1288315"/>
              <a:gd name="connsiteY6" fmla="*/ 88231 h 1884947"/>
              <a:gd name="connsiteX7" fmla="*/ 1122613 w 1288315"/>
              <a:gd name="connsiteY7" fmla="*/ 296779 h 1884947"/>
              <a:gd name="connsiteX8" fmla="*/ 1210845 w 1288315"/>
              <a:gd name="connsiteY8" fmla="*/ 465221 h 1884947"/>
              <a:gd name="connsiteX9" fmla="*/ 1176010 w 1288315"/>
              <a:gd name="connsiteY9" fmla="*/ 979065 h 1884947"/>
              <a:gd name="connsiteX10" fmla="*/ 1168829 w 1288315"/>
              <a:gd name="connsiteY10" fmla="*/ 1094038 h 1884947"/>
              <a:gd name="connsiteX11" fmla="*/ 1230297 w 1288315"/>
              <a:gd name="connsiteY11" fmla="*/ 1086709 h 1884947"/>
              <a:gd name="connsiteX12" fmla="*/ 1288315 w 1288315"/>
              <a:gd name="connsiteY12" fmla="*/ 1344375 h 1884947"/>
              <a:gd name="connsiteX13" fmla="*/ 1228725 w 1288315"/>
              <a:gd name="connsiteY13" fmla="*/ 1373605 h 1884947"/>
              <a:gd name="connsiteX14" fmla="*/ 1206500 w 1288315"/>
              <a:gd name="connsiteY14" fmla="*/ 1411705 h 1884947"/>
              <a:gd name="connsiteX15" fmla="*/ 1139825 w 1288315"/>
              <a:gd name="connsiteY15" fmla="*/ 1446630 h 1884947"/>
              <a:gd name="connsiteX16" fmla="*/ 1154697 w 1288315"/>
              <a:gd name="connsiteY16" fmla="*/ 1528010 h 1884947"/>
              <a:gd name="connsiteX17" fmla="*/ 1114592 w 1288315"/>
              <a:gd name="connsiteY17" fmla="*/ 1692442 h 1884947"/>
              <a:gd name="connsiteX18" fmla="*/ 1026361 w 1288315"/>
              <a:gd name="connsiteY18" fmla="*/ 1732547 h 1884947"/>
              <a:gd name="connsiteX19" fmla="*/ 841876 w 1288315"/>
              <a:gd name="connsiteY19" fmla="*/ 1828800 h 1884947"/>
              <a:gd name="connsiteX20" fmla="*/ 737603 w 1288315"/>
              <a:gd name="connsiteY20" fmla="*/ 1884947 h 1884947"/>
              <a:gd name="connsiteX21" fmla="*/ 537076 w 1288315"/>
              <a:gd name="connsiteY21" fmla="*/ 1876926 h 1884947"/>
              <a:gd name="connsiteX22" fmla="*/ 316497 w 1288315"/>
              <a:gd name="connsiteY22" fmla="*/ 1824789 h 1884947"/>
              <a:gd name="connsiteX23" fmla="*/ 252329 w 1288315"/>
              <a:gd name="connsiteY23" fmla="*/ 1696452 h 1884947"/>
              <a:gd name="connsiteX24" fmla="*/ 228266 w 1288315"/>
              <a:gd name="connsiteY24" fmla="*/ 1507958 h 1884947"/>
              <a:gd name="connsiteX25" fmla="*/ 200192 w 1288315"/>
              <a:gd name="connsiteY25" fmla="*/ 1487905 h 1884947"/>
              <a:gd name="connsiteX26" fmla="*/ 140034 w 1288315"/>
              <a:gd name="connsiteY26" fmla="*/ 1387642 h 1884947"/>
              <a:gd name="connsiteX27" fmla="*/ 63834 w 1288315"/>
              <a:gd name="connsiteY27" fmla="*/ 1311442 h 1884947"/>
              <a:gd name="connsiteX28" fmla="*/ 23729 w 1288315"/>
              <a:gd name="connsiteY28" fmla="*/ 1375610 h 1884947"/>
              <a:gd name="connsiteX29" fmla="*/ 23729 w 1288315"/>
              <a:gd name="connsiteY29" fmla="*/ 1375610 h 1884947"/>
              <a:gd name="connsiteX30" fmla="*/ 23729 w 1288315"/>
              <a:gd name="connsiteY30" fmla="*/ 1375610 h 1884947"/>
              <a:gd name="connsiteX31" fmla="*/ 23729 w 1288315"/>
              <a:gd name="connsiteY31" fmla="*/ 1375610 h 1884947"/>
              <a:gd name="connsiteX32" fmla="*/ 23729 w 1288315"/>
              <a:gd name="connsiteY32" fmla="*/ 1375610 h 1884947"/>
              <a:gd name="connsiteX33" fmla="*/ 23729 w 1288315"/>
              <a:gd name="connsiteY33" fmla="*/ 1375610 h 1884947"/>
              <a:gd name="connsiteX34" fmla="*/ 23729 w 1288315"/>
              <a:gd name="connsiteY34" fmla="*/ 1375610 h 1884947"/>
              <a:gd name="connsiteX35" fmla="*/ 0 w 1288315"/>
              <a:gd name="connsiteY35" fmla="*/ 1402180 h 1884947"/>
              <a:gd name="connsiteX36" fmla="*/ 0 w 1288315"/>
              <a:gd name="connsiteY36" fmla="*/ 1071980 h 1884947"/>
              <a:gd name="connsiteX37" fmla="*/ 82550 w 1288315"/>
              <a:gd name="connsiteY37" fmla="*/ 1002130 h 1884947"/>
              <a:gd name="connsiteX38" fmla="*/ 136525 w 1288315"/>
              <a:gd name="connsiteY38" fmla="*/ 1100555 h 1884947"/>
              <a:gd name="connsiteX39" fmla="*/ 219075 w 1288315"/>
              <a:gd name="connsiteY39" fmla="*/ 1049755 h 1884947"/>
              <a:gd name="connsiteX40" fmla="*/ 266700 w 1288315"/>
              <a:gd name="connsiteY40" fmla="*/ 935455 h 1884947"/>
              <a:gd name="connsiteX41" fmla="*/ 263525 w 1288315"/>
              <a:gd name="connsiteY41" fmla="*/ 824330 h 1884947"/>
              <a:gd name="connsiteX42" fmla="*/ 254000 w 1288315"/>
              <a:gd name="connsiteY42" fmla="*/ 751305 h 1884947"/>
              <a:gd name="connsiteX43" fmla="*/ 336550 w 1288315"/>
              <a:gd name="connsiteY43" fmla="*/ 627480 h 1884947"/>
              <a:gd name="connsiteX44" fmla="*/ 323850 w 1288315"/>
              <a:gd name="connsiteY44" fmla="*/ 567155 h 1884947"/>
              <a:gd name="connsiteX45" fmla="*/ 339725 w 1288315"/>
              <a:gd name="connsiteY45" fmla="*/ 421105 h 1884947"/>
              <a:gd name="connsiteX46" fmla="*/ 330200 w 1288315"/>
              <a:gd name="connsiteY46" fmla="*/ 335380 h 1884947"/>
              <a:gd name="connsiteX47" fmla="*/ 333375 w 1288315"/>
              <a:gd name="connsiteY47" fmla="*/ 309980 h 1884947"/>
              <a:gd name="connsiteX48" fmla="*/ 337988 w 1288315"/>
              <a:gd name="connsiteY48" fmla="*/ 242826 h 1884947"/>
              <a:gd name="connsiteX0" fmla="*/ 337988 w 1285140"/>
              <a:gd name="connsiteY0" fmla="*/ 242826 h 1884947"/>
              <a:gd name="connsiteX1" fmla="*/ 388687 w 1285140"/>
              <a:gd name="connsiteY1" fmla="*/ 232610 h 1884947"/>
              <a:gd name="connsiteX2" fmla="*/ 388687 w 1285140"/>
              <a:gd name="connsiteY2" fmla="*/ 232610 h 1884947"/>
              <a:gd name="connsiteX3" fmla="*/ 549108 w 1285140"/>
              <a:gd name="connsiteY3" fmla="*/ 72189 h 1884947"/>
              <a:gd name="connsiteX4" fmla="*/ 657392 w 1285140"/>
              <a:gd name="connsiteY4" fmla="*/ 0 h 1884947"/>
              <a:gd name="connsiteX5" fmla="*/ 793750 w 1285140"/>
              <a:gd name="connsiteY5" fmla="*/ 68179 h 1884947"/>
              <a:gd name="connsiteX6" fmla="*/ 793750 w 1285140"/>
              <a:gd name="connsiteY6" fmla="*/ 88231 h 1884947"/>
              <a:gd name="connsiteX7" fmla="*/ 1122613 w 1285140"/>
              <a:gd name="connsiteY7" fmla="*/ 296779 h 1884947"/>
              <a:gd name="connsiteX8" fmla="*/ 1210845 w 1285140"/>
              <a:gd name="connsiteY8" fmla="*/ 465221 h 1884947"/>
              <a:gd name="connsiteX9" fmla="*/ 1176010 w 1285140"/>
              <a:gd name="connsiteY9" fmla="*/ 979065 h 1884947"/>
              <a:gd name="connsiteX10" fmla="*/ 1168829 w 1285140"/>
              <a:gd name="connsiteY10" fmla="*/ 1094038 h 1884947"/>
              <a:gd name="connsiteX11" fmla="*/ 1230297 w 1285140"/>
              <a:gd name="connsiteY11" fmla="*/ 1086709 h 1884947"/>
              <a:gd name="connsiteX12" fmla="*/ 1285140 w 1285140"/>
              <a:gd name="connsiteY12" fmla="*/ 1328500 h 1884947"/>
              <a:gd name="connsiteX13" fmla="*/ 1228725 w 1285140"/>
              <a:gd name="connsiteY13" fmla="*/ 1373605 h 1884947"/>
              <a:gd name="connsiteX14" fmla="*/ 1206500 w 1285140"/>
              <a:gd name="connsiteY14" fmla="*/ 1411705 h 1884947"/>
              <a:gd name="connsiteX15" fmla="*/ 1139825 w 1285140"/>
              <a:gd name="connsiteY15" fmla="*/ 1446630 h 1884947"/>
              <a:gd name="connsiteX16" fmla="*/ 1154697 w 1285140"/>
              <a:gd name="connsiteY16" fmla="*/ 1528010 h 1884947"/>
              <a:gd name="connsiteX17" fmla="*/ 1114592 w 1285140"/>
              <a:gd name="connsiteY17" fmla="*/ 1692442 h 1884947"/>
              <a:gd name="connsiteX18" fmla="*/ 1026361 w 1285140"/>
              <a:gd name="connsiteY18" fmla="*/ 1732547 h 1884947"/>
              <a:gd name="connsiteX19" fmla="*/ 841876 w 1285140"/>
              <a:gd name="connsiteY19" fmla="*/ 1828800 h 1884947"/>
              <a:gd name="connsiteX20" fmla="*/ 737603 w 1285140"/>
              <a:gd name="connsiteY20" fmla="*/ 1884947 h 1884947"/>
              <a:gd name="connsiteX21" fmla="*/ 537076 w 1285140"/>
              <a:gd name="connsiteY21" fmla="*/ 1876926 h 1884947"/>
              <a:gd name="connsiteX22" fmla="*/ 316497 w 1285140"/>
              <a:gd name="connsiteY22" fmla="*/ 1824789 h 1884947"/>
              <a:gd name="connsiteX23" fmla="*/ 252329 w 1285140"/>
              <a:gd name="connsiteY23" fmla="*/ 1696452 h 1884947"/>
              <a:gd name="connsiteX24" fmla="*/ 228266 w 1285140"/>
              <a:gd name="connsiteY24" fmla="*/ 1507958 h 1884947"/>
              <a:gd name="connsiteX25" fmla="*/ 200192 w 1285140"/>
              <a:gd name="connsiteY25" fmla="*/ 1487905 h 1884947"/>
              <a:gd name="connsiteX26" fmla="*/ 140034 w 1285140"/>
              <a:gd name="connsiteY26" fmla="*/ 1387642 h 1884947"/>
              <a:gd name="connsiteX27" fmla="*/ 63834 w 1285140"/>
              <a:gd name="connsiteY27" fmla="*/ 1311442 h 1884947"/>
              <a:gd name="connsiteX28" fmla="*/ 23729 w 1285140"/>
              <a:gd name="connsiteY28" fmla="*/ 1375610 h 1884947"/>
              <a:gd name="connsiteX29" fmla="*/ 23729 w 1285140"/>
              <a:gd name="connsiteY29" fmla="*/ 1375610 h 1884947"/>
              <a:gd name="connsiteX30" fmla="*/ 23729 w 1285140"/>
              <a:gd name="connsiteY30" fmla="*/ 1375610 h 1884947"/>
              <a:gd name="connsiteX31" fmla="*/ 23729 w 1285140"/>
              <a:gd name="connsiteY31" fmla="*/ 1375610 h 1884947"/>
              <a:gd name="connsiteX32" fmla="*/ 23729 w 1285140"/>
              <a:gd name="connsiteY32" fmla="*/ 1375610 h 1884947"/>
              <a:gd name="connsiteX33" fmla="*/ 23729 w 1285140"/>
              <a:gd name="connsiteY33" fmla="*/ 1375610 h 1884947"/>
              <a:gd name="connsiteX34" fmla="*/ 23729 w 1285140"/>
              <a:gd name="connsiteY34" fmla="*/ 1375610 h 1884947"/>
              <a:gd name="connsiteX35" fmla="*/ 0 w 1285140"/>
              <a:gd name="connsiteY35" fmla="*/ 1402180 h 1884947"/>
              <a:gd name="connsiteX36" fmla="*/ 0 w 1285140"/>
              <a:gd name="connsiteY36" fmla="*/ 1071980 h 1884947"/>
              <a:gd name="connsiteX37" fmla="*/ 82550 w 1285140"/>
              <a:gd name="connsiteY37" fmla="*/ 1002130 h 1884947"/>
              <a:gd name="connsiteX38" fmla="*/ 136525 w 1285140"/>
              <a:gd name="connsiteY38" fmla="*/ 1100555 h 1884947"/>
              <a:gd name="connsiteX39" fmla="*/ 219075 w 1285140"/>
              <a:gd name="connsiteY39" fmla="*/ 1049755 h 1884947"/>
              <a:gd name="connsiteX40" fmla="*/ 266700 w 1285140"/>
              <a:gd name="connsiteY40" fmla="*/ 935455 h 1884947"/>
              <a:gd name="connsiteX41" fmla="*/ 263525 w 1285140"/>
              <a:gd name="connsiteY41" fmla="*/ 824330 h 1884947"/>
              <a:gd name="connsiteX42" fmla="*/ 254000 w 1285140"/>
              <a:gd name="connsiteY42" fmla="*/ 751305 h 1884947"/>
              <a:gd name="connsiteX43" fmla="*/ 336550 w 1285140"/>
              <a:gd name="connsiteY43" fmla="*/ 627480 h 1884947"/>
              <a:gd name="connsiteX44" fmla="*/ 323850 w 1285140"/>
              <a:gd name="connsiteY44" fmla="*/ 567155 h 1884947"/>
              <a:gd name="connsiteX45" fmla="*/ 339725 w 1285140"/>
              <a:gd name="connsiteY45" fmla="*/ 421105 h 1884947"/>
              <a:gd name="connsiteX46" fmla="*/ 330200 w 1285140"/>
              <a:gd name="connsiteY46" fmla="*/ 335380 h 1884947"/>
              <a:gd name="connsiteX47" fmla="*/ 333375 w 1285140"/>
              <a:gd name="connsiteY47" fmla="*/ 309980 h 1884947"/>
              <a:gd name="connsiteX48" fmla="*/ 337988 w 1285140"/>
              <a:gd name="connsiteY48" fmla="*/ 242826 h 188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285140" h="1884947">
                <a:moveTo>
                  <a:pt x="337988" y="242826"/>
                </a:moveTo>
                <a:lnTo>
                  <a:pt x="388687" y="232610"/>
                </a:lnTo>
                <a:lnTo>
                  <a:pt x="388687" y="232610"/>
                </a:lnTo>
                <a:lnTo>
                  <a:pt x="549108" y="72189"/>
                </a:lnTo>
                <a:lnTo>
                  <a:pt x="657392" y="0"/>
                </a:lnTo>
                <a:lnTo>
                  <a:pt x="793750" y="68179"/>
                </a:lnTo>
                <a:lnTo>
                  <a:pt x="793750" y="88231"/>
                </a:lnTo>
                <a:lnTo>
                  <a:pt x="1122613" y="296779"/>
                </a:lnTo>
                <a:lnTo>
                  <a:pt x="1210845" y="465221"/>
                </a:lnTo>
                <a:lnTo>
                  <a:pt x="1176010" y="979065"/>
                </a:lnTo>
                <a:lnTo>
                  <a:pt x="1168829" y="1094038"/>
                </a:lnTo>
                <a:lnTo>
                  <a:pt x="1230297" y="1086709"/>
                </a:lnTo>
                <a:lnTo>
                  <a:pt x="1285140" y="1328500"/>
                </a:lnTo>
                <a:lnTo>
                  <a:pt x="1228725" y="1373605"/>
                </a:lnTo>
                <a:lnTo>
                  <a:pt x="1206500" y="1411705"/>
                </a:lnTo>
                <a:lnTo>
                  <a:pt x="1139825" y="1446630"/>
                </a:lnTo>
                <a:lnTo>
                  <a:pt x="1154697" y="1528010"/>
                </a:lnTo>
                <a:lnTo>
                  <a:pt x="1114592" y="1692442"/>
                </a:lnTo>
                <a:lnTo>
                  <a:pt x="1026361" y="1732547"/>
                </a:lnTo>
                <a:lnTo>
                  <a:pt x="841876" y="1828800"/>
                </a:lnTo>
                <a:lnTo>
                  <a:pt x="737603" y="1884947"/>
                </a:lnTo>
                <a:lnTo>
                  <a:pt x="537076" y="1876926"/>
                </a:lnTo>
                <a:lnTo>
                  <a:pt x="316497" y="1824789"/>
                </a:lnTo>
                <a:lnTo>
                  <a:pt x="252329" y="1696452"/>
                </a:lnTo>
                <a:lnTo>
                  <a:pt x="228266" y="1507958"/>
                </a:lnTo>
                <a:lnTo>
                  <a:pt x="200192" y="1487905"/>
                </a:lnTo>
                <a:lnTo>
                  <a:pt x="140034" y="1387642"/>
                </a:lnTo>
                <a:lnTo>
                  <a:pt x="63834" y="1311442"/>
                </a:lnTo>
                <a:lnTo>
                  <a:pt x="23729" y="1375610"/>
                </a:lnTo>
                <a:lnTo>
                  <a:pt x="23729" y="1375610"/>
                </a:lnTo>
                <a:lnTo>
                  <a:pt x="23729" y="1375610"/>
                </a:lnTo>
                <a:lnTo>
                  <a:pt x="23729" y="1375610"/>
                </a:lnTo>
                <a:lnTo>
                  <a:pt x="23729" y="1375610"/>
                </a:lnTo>
                <a:lnTo>
                  <a:pt x="23729" y="1375610"/>
                </a:lnTo>
                <a:lnTo>
                  <a:pt x="23729" y="1375610"/>
                </a:lnTo>
                <a:lnTo>
                  <a:pt x="0" y="1402180"/>
                </a:lnTo>
                <a:lnTo>
                  <a:pt x="0" y="1071980"/>
                </a:lnTo>
                <a:lnTo>
                  <a:pt x="82550" y="1002130"/>
                </a:lnTo>
                <a:lnTo>
                  <a:pt x="136525" y="1100555"/>
                </a:lnTo>
                <a:lnTo>
                  <a:pt x="219075" y="1049755"/>
                </a:lnTo>
                <a:lnTo>
                  <a:pt x="266700" y="935455"/>
                </a:lnTo>
                <a:cubicBezTo>
                  <a:pt x="265642" y="898413"/>
                  <a:pt x="264583" y="861372"/>
                  <a:pt x="263525" y="824330"/>
                </a:cubicBezTo>
                <a:lnTo>
                  <a:pt x="254000" y="751305"/>
                </a:lnTo>
                <a:lnTo>
                  <a:pt x="336550" y="627480"/>
                </a:lnTo>
                <a:lnTo>
                  <a:pt x="323850" y="567155"/>
                </a:lnTo>
                <a:lnTo>
                  <a:pt x="339725" y="421105"/>
                </a:lnTo>
                <a:lnTo>
                  <a:pt x="330200" y="335380"/>
                </a:lnTo>
                <a:lnTo>
                  <a:pt x="333375" y="309980"/>
                </a:lnTo>
                <a:lnTo>
                  <a:pt x="337988" y="242826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20" name="Image 6">
            <a:extLst>
              <a:ext uri="{FF2B5EF4-FFF2-40B4-BE49-F238E27FC236}">
                <a16:creationId xmlns:a16="http://schemas.microsoft.com/office/drawing/2014/main" id="{B214B460-FA7B-9D72-1A2F-DD9B3E72A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88" r="79670"/>
          <a:stretch/>
        </p:blipFill>
        <p:spPr>
          <a:xfrm>
            <a:off x="3929102" y="2849438"/>
            <a:ext cx="1606295" cy="4030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CF4B74-BBDD-BF7A-ACF3-DFEAB7D7A9EE}"/>
              </a:ext>
            </a:extLst>
          </p:cNvPr>
          <p:cNvSpPr/>
          <p:nvPr/>
        </p:nvSpPr>
        <p:spPr>
          <a:xfrm>
            <a:off x="3968884" y="2483566"/>
            <a:ext cx="1486738" cy="403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740AB7-4A8A-ABD3-171A-BE767F724AD8}"/>
              </a:ext>
            </a:extLst>
          </p:cNvPr>
          <p:cNvCxnSpPr>
            <a:cxnSpLocks/>
          </p:cNvCxnSpPr>
          <p:nvPr/>
        </p:nvCxnSpPr>
        <p:spPr>
          <a:xfrm>
            <a:off x="4038734" y="2794587"/>
            <a:ext cx="13365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28703D-D1C3-A613-904A-CAAC0FE56192}"/>
              </a:ext>
            </a:extLst>
          </p:cNvPr>
          <p:cNvCxnSpPr>
            <a:cxnSpLocks/>
          </p:cNvCxnSpPr>
          <p:nvPr/>
        </p:nvCxnSpPr>
        <p:spPr>
          <a:xfrm>
            <a:off x="3860800" y="3149600"/>
            <a:ext cx="0" cy="1651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0F396C-DF28-5B73-2D98-FDAA2097321E}"/>
                  </a:ext>
                </a:extLst>
              </p:cNvPr>
              <p:cNvSpPr txBox="1"/>
              <p:nvPr/>
            </p:nvSpPr>
            <p:spPr>
              <a:xfrm>
                <a:off x="4359381" y="2485012"/>
                <a:ext cx="685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0F396C-DF28-5B73-2D98-FDAA20973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81" y="2485012"/>
                <a:ext cx="685251" cy="276999"/>
              </a:xfrm>
              <a:prstGeom prst="rect">
                <a:avLst/>
              </a:prstGeom>
              <a:blipFill>
                <a:blip r:embed="rId8"/>
                <a:stretch>
                  <a:fillRect l="-7273" t="-8696" r="-7273" b="-391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BC692610-6574-A415-9FC2-3C476DDE6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049" y="5637529"/>
            <a:ext cx="516543" cy="151924"/>
          </a:xfrm>
          <a:prstGeom prst="rect">
            <a:avLst/>
          </a:prstGeom>
        </p:spPr>
      </p:pic>
      <p:pic>
        <p:nvPicPr>
          <p:cNvPr id="32" name="Image 3">
            <a:extLst>
              <a:ext uri="{FF2B5EF4-FFF2-40B4-BE49-F238E27FC236}">
                <a16:creationId xmlns:a16="http://schemas.microsoft.com/office/drawing/2014/main" id="{0320FA6D-2CA8-E495-A1AF-AA30A62AA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71" r="81341" b="-1"/>
          <a:stretch/>
        </p:blipFill>
        <p:spPr>
          <a:xfrm>
            <a:off x="2260579" y="2824257"/>
            <a:ext cx="1591200" cy="44544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059B2DB-4A6A-1336-D5AA-DC067DD806A2}"/>
              </a:ext>
            </a:extLst>
          </p:cNvPr>
          <p:cNvSpPr/>
          <p:nvPr/>
        </p:nvSpPr>
        <p:spPr>
          <a:xfrm>
            <a:off x="2300079" y="2375029"/>
            <a:ext cx="1486738" cy="403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A9D839-7E42-4F05-18AA-8D1F917B2546}"/>
              </a:ext>
            </a:extLst>
          </p:cNvPr>
          <p:cNvCxnSpPr>
            <a:cxnSpLocks/>
          </p:cNvCxnSpPr>
          <p:nvPr/>
        </p:nvCxnSpPr>
        <p:spPr>
          <a:xfrm>
            <a:off x="2377345" y="2692341"/>
            <a:ext cx="132153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B28040-B7D9-7214-0988-0FB1D0B3A509}"/>
                  </a:ext>
                </a:extLst>
              </p:cNvPr>
              <p:cNvSpPr txBox="1"/>
              <p:nvPr/>
            </p:nvSpPr>
            <p:spPr>
              <a:xfrm>
                <a:off x="2631364" y="2383214"/>
                <a:ext cx="813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7B28040-B7D9-7214-0988-0FB1D0B3A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364" y="2383214"/>
                <a:ext cx="813492" cy="276999"/>
              </a:xfrm>
              <a:prstGeom prst="rect">
                <a:avLst/>
              </a:prstGeom>
              <a:blipFill>
                <a:blip r:embed="rId10"/>
                <a:stretch>
                  <a:fillRect l="-6154" t="-8696" r="-6154" b="-3478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F0BADE84-DCC2-C1AB-B43E-525EBC9FE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2818" y="6121484"/>
            <a:ext cx="698400" cy="1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3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8C872-5A3A-4AA2-862A-44C81117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(non-encapsulated)</a:t>
            </a:r>
            <a:endParaRPr lang="en-US" dirty="0"/>
          </a:p>
        </p:txBody>
      </p:sp>
      <p:grpSp>
        <p:nvGrpSpPr>
          <p:cNvPr id="4" name="Groupe 12">
            <a:extLst>
              <a:ext uri="{FF2B5EF4-FFF2-40B4-BE49-F238E27FC236}">
                <a16:creationId xmlns:a16="http://schemas.microsoft.com/office/drawing/2014/main" id="{C61FFBA3-2EDC-4F69-B8D4-38AFA3C0D72F}"/>
              </a:ext>
            </a:extLst>
          </p:cNvPr>
          <p:cNvGrpSpPr/>
          <p:nvPr/>
        </p:nvGrpSpPr>
        <p:grpSpPr>
          <a:xfrm>
            <a:off x="1578414" y="2066583"/>
            <a:ext cx="4277436" cy="989361"/>
            <a:chOff x="714893" y="1334371"/>
            <a:chExt cx="4781641" cy="989361"/>
          </a:xfrm>
        </p:grpSpPr>
        <p:grpSp>
          <p:nvGrpSpPr>
            <p:cNvPr id="5" name="Groupe 13">
              <a:extLst>
                <a:ext uri="{FF2B5EF4-FFF2-40B4-BE49-F238E27FC236}">
                  <a16:creationId xmlns:a16="http://schemas.microsoft.com/office/drawing/2014/main" id="{F9A5D1ED-AC41-438F-84BE-D31DEBBA58BB}"/>
                </a:ext>
              </a:extLst>
            </p:cNvPr>
            <p:cNvGrpSpPr/>
            <p:nvPr/>
          </p:nvGrpSpPr>
          <p:grpSpPr>
            <a:xfrm>
              <a:off x="714894" y="1672236"/>
              <a:ext cx="4781640" cy="651496"/>
              <a:chOff x="1474470" y="1740816"/>
              <a:chExt cx="4781640" cy="65149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CCEDB6-9E45-4DAC-99E5-967DAF03F41F}"/>
                  </a:ext>
                </a:extLst>
              </p:cNvPr>
              <p:cNvSpPr/>
              <p:nvPr/>
            </p:nvSpPr>
            <p:spPr>
              <a:xfrm flipV="1">
                <a:off x="2358462" y="1789668"/>
                <a:ext cx="3013656" cy="4571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09C354-E46F-4F7C-8081-CE1A76DD8FAC}"/>
                  </a:ext>
                </a:extLst>
              </p:cNvPr>
              <p:cNvSpPr/>
              <p:nvPr/>
            </p:nvSpPr>
            <p:spPr>
              <a:xfrm>
                <a:off x="1474470" y="1838520"/>
                <a:ext cx="1597256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8E0ED3-C6FE-4E28-91FB-DF0D9A715F2B}"/>
                  </a:ext>
                </a:extLst>
              </p:cNvPr>
              <p:cNvSpPr/>
              <p:nvPr/>
            </p:nvSpPr>
            <p:spPr>
              <a:xfrm>
                <a:off x="4694467" y="1838520"/>
                <a:ext cx="1561643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601061C5-CABA-4B6D-A875-46E70021C7CB}"/>
                  </a:ext>
                </a:extLst>
              </p:cNvPr>
              <p:cNvSpPr txBox="1"/>
              <p:nvPr/>
            </p:nvSpPr>
            <p:spPr>
              <a:xfrm>
                <a:off x="3163151" y="1838032"/>
                <a:ext cx="1402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SiC</a:t>
                </a:r>
                <a:r>
                  <a:rPr lang="en-US" sz="1400" dirty="0"/>
                  <a:t> Membrane</a:t>
                </a:r>
                <a:endParaRPr lang="en-KR" sz="14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5C1F69-D8FF-4020-916F-6D3A1ABAD0CC}"/>
                  </a:ext>
                </a:extLst>
              </p:cNvPr>
              <p:cNvSpPr/>
              <p:nvPr/>
            </p:nvSpPr>
            <p:spPr>
              <a:xfrm>
                <a:off x="3724882" y="1740816"/>
                <a:ext cx="280816" cy="457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A810ED76-CF1B-425D-BEBD-405B2C4C5E96}"/>
                </a:ext>
              </a:extLst>
            </p:cNvPr>
            <p:cNvSpPr txBox="1"/>
            <p:nvPr/>
          </p:nvSpPr>
          <p:spPr>
            <a:xfrm>
              <a:off x="2854911" y="1334371"/>
              <a:ext cx="54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WS</a:t>
              </a:r>
              <a:r>
                <a:rPr lang="en-US" sz="1400" baseline="-25000" dirty="0"/>
                <a:t>2</a:t>
              </a:r>
              <a:endParaRPr lang="en-KR" sz="1400" baseline="-25000" dirty="0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5DD7E833-5684-4E92-9C1B-35722AB6C430}"/>
                </a:ext>
              </a:extLst>
            </p:cNvPr>
            <p:cNvSpPr txBox="1"/>
            <p:nvPr/>
          </p:nvSpPr>
          <p:spPr>
            <a:xfrm>
              <a:off x="1281019" y="1907952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Si</a:t>
              </a:r>
              <a:endParaRPr lang="en-KR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98C705-457F-4A4F-A260-E79DE7570E66}"/>
                </a:ext>
              </a:extLst>
            </p:cNvPr>
            <p:cNvSpPr/>
            <p:nvPr/>
          </p:nvSpPr>
          <p:spPr>
            <a:xfrm>
              <a:off x="714893" y="1610528"/>
              <a:ext cx="891855" cy="157845"/>
            </a:xfrm>
            <a:prstGeom prst="rect">
              <a:avLst/>
            </a:prstGeom>
            <a:solidFill>
              <a:srgbClr val="FFC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8A517D-1E79-44FA-8CE6-63848AEA54DD}"/>
                </a:ext>
              </a:extLst>
            </p:cNvPr>
            <p:cNvSpPr/>
            <p:nvPr/>
          </p:nvSpPr>
          <p:spPr>
            <a:xfrm>
              <a:off x="4611223" y="1605506"/>
              <a:ext cx="883992" cy="162867"/>
            </a:xfrm>
            <a:prstGeom prst="rect">
              <a:avLst/>
            </a:prstGeom>
            <a:solidFill>
              <a:srgbClr val="FFC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26">
            <a:extLst>
              <a:ext uri="{FF2B5EF4-FFF2-40B4-BE49-F238E27FC236}">
                <a16:creationId xmlns:a16="http://schemas.microsoft.com/office/drawing/2014/main" id="{2BBDCC07-5A9F-46BC-9DDE-D2AB4B88AFCB}"/>
              </a:ext>
            </a:extLst>
          </p:cNvPr>
          <p:cNvSpPr txBox="1"/>
          <p:nvPr/>
        </p:nvSpPr>
        <p:spPr>
          <a:xfrm>
            <a:off x="3063575" y="3104705"/>
            <a:ext cx="1305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/>
              <a:t>Top </a:t>
            </a:r>
            <a:r>
              <a:rPr lang="fr-FR" sz="1600" b="1" i="1" dirty="0" err="1"/>
              <a:t>view</a:t>
            </a:r>
            <a:r>
              <a:rPr lang="fr-FR" sz="1600" b="1" i="1" dirty="0"/>
              <a:t> (x5)</a:t>
            </a:r>
          </a:p>
        </p:txBody>
      </p:sp>
      <p:sp>
        <p:nvSpPr>
          <p:cNvPr id="16" name="ZoneTexte 30">
            <a:extLst>
              <a:ext uri="{FF2B5EF4-FFF2-40B4-BE49-F238E27FC236}">
                <a16:creationId xmlns:a16="http://schemas.microsoft.com/office/drawing/2014/main" id="{69F7F533-1CD0-442B-AEE6-2244BD83538D}"/>
              </a:ext>
            </a:extLst>
          </p:cNvPr>
          <p:cNvSpPr txBox="1"/>
          <p:nvPr/>
        </p:nvSpPr>
        <p:spPr>
          <a:xfrm>
            <a:off x="3182145" y="1716280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err="1"/>
              <a:t>Side</a:t>
            </a:r>
            <a:r>
              <a:rPr lang="fr-FR" sz="1600" b="1" i="1" dirty="0"/>
              <a:t> </a:t>
            </a:r>
            <a:r>
              <a:rPr lang="fr-FR" sz="1600" b="1" i="1" dirty="0" err="1"/>
              <a:t>view</a:t>
            </a:r>
            <a:endParaRPr lang="fr-FR" sz="1600" b="1" i="1" dirty="0"/>
          </a:p>
        </p:txBody>
      </p:sp>
      <p:pic>
        <p:nvPicPr>
          <p:cNvPr id="17" name="Image 5">
            <a:extLst>
              <a:ext uri="{FF2B5EF4-FFF2-40B4-BE49-F238E27FC236}">
                <a16:creationId xmlns:a16="http://schemas.microsoft.com/office/drawing/2014/main" id="{F1C50E64-FA09-4979-8D8E-B64D2FDD21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2"/>
          <a:stretch/>
        </p:blipFill>
        <p:spPr>
          <a:xfrm>
            <a:off x="6526919" y="2220471"/>
            <a:ext cx="4050602" cy="3406610"/>
          </a:xfrm>
          <a:prstGeom prst="rect">
            <a:avLst/>
          </a:prstGeom>
          <a:ln w="952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4D177F-92B1-4A33-A298-5C9EBE73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70" y="3505926"/>
            <a:ext cx="4254801" cy="2142140"/>
          </a:xfrm>
          <a:prstGeom prst="rect">
            <a:avLst/>
          </a:prstGeom>
        </p:spPr>
      </p:pic>
      <p:cxnSp>
        <p:nvCxnSpPr>
          <p:cNvPr id="19" name="Connecteur droit avec flèche 32">
            <a:extLst>
              <a:ext uri="{FF2B5EF4-FFF2-40B4-BE49-F238E27FC236}">
                <a16:creationId xmlns:a16="http://schemas.microsoft.com/office/drawing/2014/main" id="{A0243180-3FAB-439D-8DE1-ED70A8BE3B79}"/>
              </a:ext>
            </a:extLst>
          </p:cNvPr>
          <p:cNvCxnSpPr>
            <a:cxnSpLocks/>
          </p:cNvCxnSpPr>
          <p:nvPr/>
        </p:nvCxnSpPr>
        <p:spPr>
          <a:xfrm>
            <a:off x="7861267" y="4418476"/>
            <a:ext cx="493200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0">
                <a:extLst>
                  <a:ext uri="{FF2B5EF4-FFF2-40B4-BE49-F238E27FC236}">
                    <a16:creationId xmlns:a16="http://schemas.microsoft.com/office/drawing/2014/main" id="{2AFB507C-E57B-418C-AF86-7CC453328D81}"/>
                  </a:ext>
                </a:extLst>
              </p:cNvPr>
              <p:cNvSpPr txBox="1"/>
              <p:nvPr/>
            </p:nvSpPr>
            <p:spPr>
              <a:xfrm>
                <a:off x="7711673" y="4479021"/>
                <a:ext cx="774892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sz="16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KR" sz="1600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TextBox 10">
                <a:extLst>
                  <a:ext uri="{FF2B5EF4-FFF2-40B4-BE49-F238E27FC236}">
                    <a16:creationId xmlns:a16="http://schemas.microsoft.com/office/drawing/2014/main" id="{2AFB507C-E57B-418C-AF86-7CC4533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73" y="4479021"/>
                <a:ext cx="774892" cy="332912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01E8291-9AE6-44A6-AF19-75A3CF56BE00}"/>
              </a:ext>
            </a:extLst>
          </p:cNvPr>
          <p:cNvSpPr txBox="1"/>
          <p:nvPr/>
        </p:nvSpPr>
        <p:spPr>
          <a:xfrm>
            <a:off x="1472104" y="186750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(a)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D6202-8EB5-42A0-B34C-C7AEF39BF767}"/>
              </a:ext>
            </a:extLst>
          </p:cNvPr>
          <p:cNvSpPr txBox="1"/>
          <p:nvPr/>
        </p:nvSpPr>
        <p:spPr>
          <a:xfrm>
            <a:off x="1472104" y="311288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(b)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3D51F-E74F-4F10-8458-6FC6EA48B3D1}"/>
              </a:ext>
            </a:extLst>
          </p:cNvPr>
          <p:cNvSpPr txBox="1"/>
          <p:nvPr/>
        </p:nvSpPr>
        <p:spPr>
          <a:xfrm>
            <a:off x="6366094" y="180386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(c)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19C4429-7063-4312-BB8C-1CC39A236BB5}"/>
              </a:ext>
            </a:extLst>
          </p:cNvPr>
          <p:cNvSpPr txBox="1"/>
          <p:nvPr/>
        </p:nvSpPr>
        <p:spPr>
          <a:xfrm>
            <a:off x="7795057" y="1716280"/>
            <a:ext cx="1514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/>
              <a:t>Top </a:t>
            </a:r>
            <a:r>
              <a:rPr lang="fr-FR" sz="1600" b="1" i="1" dirty="0" err="1"/>
              <a:t>view</a:t>
            </a:r>
            <a:r>
              <a:rPr lang="fr-FR" sz="1600" b="1" i="1" dirty="0"/>
              <a:t> (x100)</a:t>
            </a:r>
          </a:p>
        </p:txBody>
      </p:sp>
    </p:spTree>
    <p:extLst>
      <p:ext uri="{BB962C8B-B14F-4D97-AF65-F5344CB8AC3E}">
        <p14:creationId xmlns:p14="http://schemas.microsoft.com/office/powerpoint/2010/main" val="328739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EBE68-E4D0-423C-B6B1-07FF5F9F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175F3F19-A216-4369-B857-D9FC65AE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4" t="33729" r="35368" b="16481"/>
          <a:stretch/>
        </p:blipFill>
        <p:spPr>
          <a:xfrm>
            <a:off x="8433998" y="2972342"/>
            <a:ext cx="2019538" cy="1843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5">
                <a:extLst>
                  <a:ext uri="{FF2B5EF4-FFF2-40B4-BE49-F238E27FC236}">
                    <a16:creationId xmlns:a16="http://schemas.microsoft.com/office/drawing/2014/main" id="{5CD6B4C8-464B-4A66-A1BF-B7A662D02094}"/>
                  </a:ext>
                </a:extLst>
              </p:cNvPr>
              <p:cNvSpPr txBox="1"/>
              <p:nvPr/>
            </p:nvSpPr>
            <p:spPr>
              <a:xfrm>
                <a:off x="9419876" y="3554763"/>
                <a:ext cx="4451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1600" b="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KR" sz="16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TextBox 35">
                <a:extLst>
                  <a:ext uri="{FF2B5EF4-FFF2-40B4-BE49-F238E27FC236}">
                    <a16:creationId xmlns:a16="http://schemas.microsoft.com/office/drawing/2014/main" id="{5CD6B4C8-464B-4A66-A1BF-B7A662D02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876" y="3554763"/>
                <a:ext cx="445122" cy="492443"/>
              </a:xfrm>
              <a:prstGeom prst="rect">
                <a:avLst/>
              </a:prstGeom>
              <a:blipFill>
                <a:blip r:embed="rId3"/>
                <a:stretch>
                  <a:fillRect l="-9589" r="-5479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21">
            <a:extLst>
              <a:ext uri="{FF2B5EF4-FFF2-40B4-BE49-F238E27FC236}">
                <a16:creationId xmlns:a16="http://schemas.microsoft.com/office/drawing/2014/main" id="{FEC7B819-7370-4D1A-AF83-33591B4F798A}"/>
              </a:ext>
            </a:extLst>
          </p:cNvPr>
          <p:cNvSpPr/>
          <p:nvPr/>
        </p:nvSpPr>
        <p:spPr>
          <a:xfrm>
            <a:off x="9327932" y="3430639"/>
            <a:ext cx="926199" cy="1032387"/>
          </a:xfrm>
          <a:custGeom>
            <a:avLst/>
            <a:gdLst>
              <a:gd name="connsiteX0" fmla="*/ 0 w 926199"/>
              <a:gd name="connsiteY0" fmla="*/ 247773 h 1032387"/>
              <a:gd name="connsiteX1" fmla="*/ 224176 w 926199"/>
              <a:gd name="connsiteY1" fmla="*/ 1032387 h 1032387"/>
              <a:gd name="connsiteX2" fmla="*/ 926199 w 926199"/>
              <a:gd name="connsiteY2" fmla="*/ 0 h 1032387"/>
              <a:gd name="connsiteX3" fmla="*/ 560439 w 926199"/>
              <a:gd name="connsiteY3" fmla="*/ 0 h 1032387"/>
              <a:gd name="connsiteX4" fmla="*/ 0 w 926199"/>
              <a:gd name="connsiteY4" fmla="*/ 247773 h 103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199" h="1032387">
                <a:moveTo>
                  <a:pt x="0" y="247773"/>
                </a:moveTo>
                <a:lnTo>
                  <a:pt x="224176" y="1032387"/>
                </a:lnTo>
                <a:lnTo>
                  <a:pt x="926199" y="0"/>
                </a:lnTo>
                <a:lnTo>
                  <a:pt x="560439" y="0"/>
                </a:lnTo>
                <a:lnTo>
                  <a:pt x="0" y="247773"/>
                </a:lnTo>
                <a:close/>
              </a:path>
            </a:pathLst>
          </a:cu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0000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4">
                <a:extLst>
                  <a:ext uri="{FF2B5EF4-FFF2-40B4-BE49-F238E27FC236}">
                    <a16:creationId xmlns:a16="http://schemas.microsoft.com/office/drawing/2014/main" id="{F23B438D-5DFC-4AA4-95A6-53B3F37F6FBD}"/>
                  </a:ext>
                </a:extLst>
              </p:cNvPr>
              <p:cNvSpPr txBox="1"/>
              <p:nvPr/>
            </p:nvSpPr>
            <p:spPr>
              <a:xfrm>
                <a:off x="8635897" y="4263942"/>
                <a:ext cx="60625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K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24">
                <a:extLst>
                  <a:ext uri="{FF2B5EF4-FFF2-40B4-BE49-F238E27FC236}">
                    <a16:creationId xmlns:a16="http://schemas.microsoft.com/office/drawing/2014/main" id="{F23B438D-5DFC-4AA4-95A6-53B3F37F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897" y="4263942"/>
                <a:ext cx="606256" cy="246221"/>
              </a:xfrm>
              <a:prstGeom prst="rect">
                <a:avLst/>
              </a:prstGeom>
              <a:blipFill>
                <a:blip r:embed="rId4"/>
                <a:stretch>
                  <a:fillRect l="-8081" r="-3030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3">
            <a:extLst>
              <a:ext uri="{FF2B5EF4-FFF2-40B4-BE49-F238E27FC236}">
                <a16:creationId xmlns:a16="http://schemas.microsoft.com/office/drawing/2014/main" id="{C14FCA73-7996-4850-A04A-03706407B946}"/>
              </a:ext>
            </a:extLst>
          </p:cNvPr>
          <p:cNvCxnSpPr>
            <a:cxnSpLocks/>
          </p:cNvCxnSpPr>
          <p:nvPr/>
        </p:nvCxnSpPr>
        <p:spPr>
          <a:xfrm flipH="1" flipV="1">
            <a:off x="8577837" y="4638177"/>
            <a:ext cx="72237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>
            <a:extLst>
              <a:ext uri="{FF2B5EF4-FFF2-40B4-BE49-F238E27FC236}">
                <a16:creationId xmlns:a16="http://schemas.microsoft.com/office/drawing/2014/main" id="{6A5F2356-FD56-41FD-AE94-677A7AD95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5319210"/>
            <a:ext cx="4254801" cy="2142140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3E40098C-C1B3-407E-9304-7DEB679F8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" r="22259"/>
          <a:stretch/>
        </p:blipFill>
        <p:spPr>
          <a:xfrm>
            <a:off x="900571" y="3346652"/>
            <a:ext cx="933797" cy="1040400"/>
          </a:xfrm>
          <a:prstGeom prst="rect">
            <a:avLst/>
          </a:prstGeo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75C0C712-F9A7-4418-B06E-B699801F1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3" t="34398" r="28893" b="15978"/>
          <a:stretch/>
        </p:blipFill>
        <p:spPr>
          <a:xfrm>
            <a:off x="3475788" y="-330288"/>
            <a:ext cx="3908072" cy="2931055"/>
          </a:xfrm>
        </p:spPr>
      </p:pic>
      <p:pic>
        <p:nvPicPr>
          <p:cNvPr id="14" name="Espace réservé du contenu 12">
            <a:extLst>
              <a:ext uri="{FF2B5EF4-FFF2-40B4-BE49-F238E27FC236}">
                <a16:creationId xmlns:a16="http://schemas.microsoft.com/office/drawing/2014/main" id="{BFFF9B70-E7D7-46FA-8E9E-8187217137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38" r="81142"/>
          <a:stretch/>
        </p:blipFill>
        <p:spPr>
          <a:xfrm>
            <a:off x="10065805" y="3329096"/>
            <a:ext cx="1392344" cy="375743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B1EE1909-0A68-4429-B48F-6E072E1A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3033" y="4715860"/>
            <a:ext cx="4254801" cy="21421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08DDCC3-1CED-459A-8FEB-F964CEB10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1" y="5591805"/>
            <a:ext cx="691631" cy="553304"/>
          </a:xfrm>
          <a:prstGeom prst="rect">
            <a:avLst/>
          </a:prstGeom>
        </p:spPr>
      </p:pic>
      <p:pic>
        <p:nvPicPr>
          <p:cNvPr id="15" name="Espace réservé du contenu 12">
            <a:extLst>
              <a:ext uri="{FF2B5EF4-FFF2-40B4-BE49-F238E27FC236}">
                <a16:creationId xmlns:a16="http://schemas.microsoft.com/office/drawing/2014/main" id="{B5417376-CE77-4556-9139-A09F572061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3" t="2724" r="164" b="15977"/>
          <a:stretch/>
        </p:blipFill>
        <p:spPr>
          <a:xfrm>
            <a:off x="9504113" y="-3275634"/>
            <a:ext cx="6029112" cy="48019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BF9F3DA-7744-493B-8755-006543A7BA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6501" y="-4257233"/>
            <a:ext cx="857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8C872-5A3A-4AA2-862A-44C81117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(non-encapsulated) </a:t>
            </a:r>
            <a:endParaRPr lang="en-US" dirty="0"/>
          </a:p>
        </p:txBody>
      </p:sp>
      <p:grpSp>
        <p:nvGrpSpPr>
          <p:cNvPr id="4" name="Groupe 12">
            <a:extLst>
              <a:ext uri="{FF2B5EF4-FFF2-40B4-BE49-F238E27FC236}">
                <a16:creationId xmlns:a16="http://schemas.microsoft.com/office/drawing/2014/main" id="{C61FFBA3-2EDC-4F69-B8D4-38AFA3C0D72F}"/>
              </a:ext>
            </a:extLst>
          </p:cNvPr>
          <p:cNvGrpSpPr/>
          <p:nvPr/>
        </p:nvGrpSpPr>
        <p:grpSpPr>
          <a:xfrm>
            <a:off x="1578414" y="2066583"/>
            <a:ext cx="4277436" cy="989361"/>
            <a:chOff x="714893" y="1334371"/>
            <a:chExt cx="4781641" cy="989361"/>
          </a:xfrm>
        </p:grpSpPr>
        <p:grpSp>
          <p:nvGrpSpPr>
            <p:cNvPr id="5" name="Groupe 13">
              <a:extLst>
                <a:ext uri="{FF2B5EF4-FFF2-40B4-BE49-F238E27FC236}">
                  <a16:creationId xmlns:a16="http://schemas.microsoft.com/office/drawing/2014/main" id="{F9A5D1ED-AC41-438F-84BE-D31DEBBA58BB}"/>
                </a:ext>
              </a:extLst>
            </p:cNvPr>
            <p:cNvGrpSpPr/>
            <p:nvPr/>
          </p:nvGrpSpPr>
          <p:grpSpPr>
            <a:xfrm>
              <a:off x="714894" y="1672236"/>
              <a:ext cx="4781640" cy="651496"/>
              <a:chOff x="1474470" y="1740816"/>
              <a:chExt cx="4781640" cy="65149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CCEDB6-9E45-4DAC-99E5-967DAF03F41F}"/>
                  </a:ext>
                </a:extLst>
              </p:cNvPr>
              <p:cNvSpPr/>
              <p:nvPr/>
            </p:nvSpPr>
            <p:spPr>
              <a:xfrm flipV="1">
                <a:off x="2358462" y="1789668"/>
                <a:ext cx="3013656" cy="4571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09C354-E46F-4F7C-8081-CE1A76DD8FAC}"/>
                  </a:ext>
                </a:extLst>
              </p:cNvPr>
              <p:cNvSpPr/>
              <p:nvPr/>
            </p:nvSpPr>
            <p:spPr>
              <a:xfrm>
                <a:off x="1474470" y="1838520"/>
                <a:ext cx="1597256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8E0ED3-C6FE-4E28-91FB-DF0D9A715F2B}"/>
                  </a:ext>
                </a:extLst>
              </p:cNvPr>
              <p:cNvSpPr/>
              <p:nvPr/>
            </p:nvSpPr>
            <p:spPr>
              <a:xfrm>
                <a:off x="4694467" y="1838520"/>
                <a:ext cx="1561643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601061C5-CABA-4B6D-A875-46E70021C7CB}"/>
                  </a:ext>
                </a:extLst>
              </p:cNvPr>
              <p:cNvSpPr txBox="1"/>
              <p:nvPr/>
            </p:nvSpPr>
            <p:spPr>
              <a:xfrm>
                <a:off x="3163151" y="1838032"/>
                <a:ext cx="1402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SiC</a:t>
                </a:r>
                <a:r>
                  <a:rPr lang="en-US" sz="1400" dirty="0"/>
                  <a:t> Membrane</a:t>
                </a:r>
                <a:endParaRPr lang="en-KR" sz="14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5C1F69-D8FF-4020-916F-6D3A1ABAD0CC}"/>
                  </a:ext>
                </a:extLst>
              </p:cNvPr>
              <p:cNvSpPr/>
              <p:nvPr/>
            </p:nvSpPr>
            <p:spPr>
              <a:xfrm>
                <a:off x="3724882" y="1740816"/>
                <a:ext cx="280816" cy="457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A810ED76-CF1B-425D-BEBD-405B2C4C5E96}"/>
                </a:ext>
              </a:extLst>
            </p:cNvPr>
            <p:cNvSpPr txBox="1"/>
            <p:nvPr/>
          </p:nvSpPr>
          <p:spPr>
            <a:xfrm>
              <a:off x="2854911" y="1334371"/>
              <a:ext cx="544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WS</a:t>
              </a:r>
              <a:r>
                <a:rPr lang="en-US" sz="1400" baseline="-25000" dirty="0"/>
                <a:t>2</a:t>
              </a:r>
              <a:endParaRPr lang="en-KR" sz="1400" baseline="-25000" dirty="0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5DD7E833-5684-4E92-9C1B-35722AB6C430}"/>
                </a:ext>
              </a:extLst>
            </p:cNvPr>
            <p:cNvSpPr txBox="1"/>
            <p:nvPr/>
          </p:nvSpPr>
          <p:spPr>
            <a:xfrm>
              <a:off x="1281019" y="1907952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Si</a:t>
              </a:r>
              <a:endParaRPr lang="en-KR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98C705-457F-4A4F-A260-E79DE7570E66}"/>
                </a:ext>
              </a:extLst>
            </p:cNvPr>
            <p:cNvSpPr/>
            <p:nvPr/>
          </p:nvSpPr>
          <p:spPr>
            <a:xfrm>
              <a:off x="714893" y="1610528"/>
              <a:ext cx="891855" cy="157845"/>
            </a:xfrm>
            <a:prstGeom prst="rect">
              <a:avLst/>
            </a:prstGeom>
            <a:solidFill>
              <a:srgbClr val="FFC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8A517D-1E79-44FA-8CE6-63848AEA54DD}"/>
                </a:ext>
              </a:extLst>
            </p:cNvPr>
            <p:cNvSpPr/>
            <p:nvPr/>
          </p:nvSpPr>
          <p:spPr>
            <a:xfrm>
              <a:off x="4611223" y="1605506"/>
              <a:ext cx="883992" cy="162867"/>
            </a:xfrm>
            <a:prstGeom prst="rect">
              <a:avLst/>
            </a:prstGeom>
            <a:solidFill>
              <a:srgbClr val="FFC000">
                <a:alpha val="6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ZoneTexte 26">
            <a:extLst>
              <a:ext uri="{FF2B5EF4-FFF2-40B4-BE49-F238E27FC236}">
                <a16:creationId xmlns:a16="http://schemas.microsoft.com/office/drawing/2014/main" id="{2BBDCC07-5A9F-46BC-9DDE-D2AB4B88AFCB}"/>
              </a:ext>
            </a:extLst>
          </p:cNvPr>
          <p:cNvSpPr txBox="1"/>
          <p:nvPr/>
        </p:nvSpPr>
        <p:spPr>
          <a:xfrm>
            <a:off x="3063575" y="3104705"/>
            <a:ext cx="1305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/>
              <a:t>Top </a:t>
            </a:r>
            <a:r>
              <a:rPr lang="fr-FR" sz="1600" b="1" i="1" dirty="0" err="1"/>
              <a:t>view</a:t>
            </a:r>
            <a:r>
              <a:rPr lang="fr-FR" sz="1600" b="1" i="1" dirty="0"/>
              <a:t> (x5)</a:t>
            </a:r>
          </a:p>
        </p:txBody>
      </p:sp>
      <p:sp>
        <p:nvSpPr>
          <p:cNvPr id="16" name="ZoneTexte 30">
            <a:extLst>
              <a:ext uri="{FF2B5EF4-FFF2-40B4-BE49-F238E27FC236}">
                <a16:creationId xmlns:a16="http://schemas.microsoft.com/office/drawing/2014/main" id="{69F7F533-1CD0-442B-AEE6-2244BD83538D}"/>
              </a:ext>
            </a:extLst>
          </p:cNvPr>
          <p:cNvSpPr txBox="1"/>
          <p:nvPr/>
        </p:nvSpPr>
        <p:spPr>
          <a:xfrm>
            <a:off x="3182145" y="1716280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 err="1"/>
              <a:t>Side</a:t>
            </a:r>
            <a:r>
              <a:rPr lang="fr-FR" sz="1600" b="1" i="1" dirty="0"/>
              <a:t> </a:t>
            </a:r>
            <a:r>
              <a:rPr lang="fr-FR" sz="1600" b="1" i="1" dirty="0" err="1"/>
              <a:t>view</a:t>
            </a:r>
            <a:endParaRPr lang="fr-FR" sz="1600" b="1" i="1" dirty="0"/>
          </a:p>
        </p:txBody>
      </p:sp>
      <p:pic>
        <p:nvPicPr>
          <p:cNvPr id="17" name="Image 5">
            <a:extLst>
              <a:ext uri="{FF2B5EF4-FFF2-40B4-BE49-F238E27FC236}">
                <a16:creationId xmlns:a16="http://schemas.microsoft.com/office/drawing/2014/main" id="{F1C50E64-FA09-4979-8D8E-B64D2FDD21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2"/>
          <a:stretch/>
        </p:blipFill>
        <p:spPr>
          <a:xfrm>
            <a:off x="6057374" y="2252686"/>
            <a:ext cx="4050602" cy="3406610"/>
          </a:xfrm>
          <a:prstGeom prst="rect">
            <a:avLst/>
          </a:prstGeom>
          <a:ln w="9525">
            <a:solidFill>
              <a:srgbClr val="0000FF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4D177F-92B1-4A33-A298-5C9EBE73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870" y="3505926"/>
            <a:ext cx="4254801" cy="2142140"/>
          </a:xfrm>
          <a:prstGeom prst="rect">
            <a:avLst/>
          </a:prstGeom>
        </p:spPr>
      </p:pic>
      <p:cxnSp>
        <p:nvCxnSpPr>
          <p:cNvPr id="19" name="Connecteur droit avec flèche 32">
            <a:extLst>
              <a:ext uri="{FF2B5EF4-FFF2-40B4-BE49-F238E27FC236}">
                <a16:creationId xmlns:a16="http://schemas.microsoft.com/office/drawing/2014/main" id="{A0243180-3FAB-439D-8DE1-ED70A8BE3B79}"/>
              </a:ext>
            </a:extLst>
          </p:cNvPr>
          <p:cNvCxnSpPr>
            <a:cxnSpLocks/>
          </p:cNvCxnSpPr>
          <p:nvPr/>
        </p:nvCxnSpPr>
        <p:spPr>
          <a:xfrm>
            <a:off x="13387897" y="4682636"/>
            <a:ext cx="493200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0">
                <a:extLst>
                  <a:ext uri="{FF2B5EF4-FFF2-40B4-BE49-F238E27FC236}">
                    <a16:creationId xmlns:a16="http://schemas.microsoft.com/office/drawing/2014/main" id="{2AFB507C-E57B-418C-AF86-7CC453328D81}"/>
                  </a:ext>
                </a:extLst>
              </p:cNvPr>
              <p:cNvSpPr txBox="1"/>
              <p:nvPr/>
            </p:nvSpPr>
            <p:spPr>
              <a:xfrm>
                <a:off x="13238303" y="4743181"/>
                <a:ext cx="774892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sz="16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KR" sz="1600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TextBox 10">
                <a:extLst>
                  <a:ext uri="{FF2B5EF4-FFF2-40B4-BE49-F238E27FC236}">
                    <a16:creationId xmlns:a16="http://schemas.microsoft.com/office/drawing/2014/main" id="{2AFB507C-E57B-418C-AF86-7CC45332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8303" y="4743181"/>
                <a:ext cx="774892" cy="332912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01E8291-9AE6-44A6-AF19-75A3CF56BE00}"/>
              </a:ext>
            </a:extLst>
          </p:cNvPr>
          <p:cNvSpPr txBox="1"/>
          <p:nvPr/>
        </p:nvSpPr>
        <p:spPr>
          <a:xfrm>
            <a:off x="1472104" y="186750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(a)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4D6202-8EB5-42A0-B34C-C7AEF39BF767}"/>
              </a:ext>
            </a:extLst>
          </p:cNvPr>
          <p:cNvSpPr txBox="1"/>
          <p:nvPr/>
        </p:nvSpPr>
        <p:spPr>
          <a:xfrm>
            <a:off x="1472104" y="311288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(b)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3D51F-E74F-4F10-8458-6FC6EA48B3D1}"/>
              </a:ext>
            </a:extLst>
          </p:cNvPr>
          <p:cNvSpPr txBox="1"/>
          <p:nvPr/>
        </p:nvSpPr>
        <p:spPr>
          <a:xfrm>
            <a:off x="11892724" y="206802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(c)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CFC0A-6CA6-4E2E-A489-35DD78FA4CEE}"/>
              </a:ext>
            </a:extLst>
          </p:cNvPr>
          <p:cNvSpPr/>
          <p:nvPr/>
        </p:nvSpPr>
        <p:spPr>
          <a:xfrm>
            <a:off x="3551302" y="4441342"/>
            <a:ext cx="165241" cy="139103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7D4CA4-881C-446A-8B4E-00040F529EFE}"/>
              </a:ext>
            </a:extLst>
          </p:cNvPr>
          <p:cNvCxnSpPr/>
          <p:nvPr/>
        </p:nvCxnSpPr>
        <p:spPr>
          <a:xfrm flipV="1">
            <a:off x="3716543" y="2220471"/>
            <a:ext cx="2810376" cy="2220871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B76E74-8B23-476B-9E67-9068DA68ED50}"/>
              </a:ext>
            </a:extLst>
          </p:cNvPr>
          <p:cNvCxnSpPr>
            <a:cxnSpLocks/>
          </p:cNvCxnSpPr>
          <p:nvPr/>
        </p:nvCxnSpPr>
        <p:spPr>
          <a:xfrm>
            <a:off x="3716543" y="4580445"/>
            <a:ext cx="2797535" cy="1045623"/>
          </a:xfrm>
          <a:prstGeom prst="line">
            <a:avLst/>
          </a:prstGeom>
          <a:ln w="95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19C4429-7063-4312-BB8C-1CC39A236BB5}"/>
              </a:ext>
            </a:extLst>
          </p:cNvPr>
          <p:cNvSpPr txBox="1"/>
          <p:nvPr/>
        </p:nvSpPr>
        <p:spPr>
          <a:xfrm>
            <a:off x="13321687" y="1980440"/>
            <a:ext cx="1514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/>
              <a:t>Top </a:t>
            </a:r>
            <a:r>
              <a:rPr lang="fr-FR" sz="1600" b="1" i="1" dirty="0" err="1"/>
              <a:t>view</a:t>
            </a:r>
            <a:r>
              <a:rPr lang="fr-FR" sz="1600" b="1" i="1" dirty="0"/>
              <a:t> (x100)</a:t>
            </a:r>
          </a:p>
        </p:txBody>
      </p:sp>
      <p:grpSp>
        <p:nvGrpSpPr>
          <p:cNvPr id="3" name="Groupe 5">
            <a:extLst>
              <a:ext uri="{FF2B5EF4-FFF2-40B4-BE49-F238E27FC236}">
                <a16:creationId xmlns:a16="http://schemas.microsoft.com/office/drawing/2014/main" id="{B4EEA0F5-7E47-7767-22FE-F24C480E68EB}"/>
              </a:ext>
            </a:extLst>
          </p:cNvPr>
          <p:cNvGrpSpPr/>
          <p:nvPr/>
        </p:nvGrpSpPr>
        <p:grpSpPr>
          <a:xfrm>
            <a:off x="11708252" y="3939046"/>
            <a:ext cx="4127394" cy="2234067"/>
            <a:chOff x="2497329" y="4036753"/>
            <a:chExt cx="3048000" cy="1564615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DB30897C-5A14-D67E-397B-FA30605A9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8885" y="4036753"/>
              <a:ext cx="3038790" cy="156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39335F-1C90-6112-0055-0CB8E300EF23}"/>
                </a:ext>
              </a:extLst>
            </p:cNvPr>
            <p:cNvSpPr/>
            <p:nvPr/>
          </p:nvSpPr>
          <p:spPr>
            <a:xfrm>
              <a:off x="2497329" y="5222240"/>
              <a:ext cx="3048000" cy="3352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As-exfoliated</a:t>
              </a:r>
            </a:p>
          </p:txBody>
        </p:sp>
      </p:grpSp>
      <p:grpSp>
        <p:nvGrpSpPr>
          <p:cNvPr id="30" name="Groupe 6">
            <a:extLst>
              <a:ext uri="{FF2B5EF4-FFF2-40B4-BE49-F238E27FC236}">
                <a16:creationId xmlns:a16="http://schemas.microsoft.com/office/drawing/2014/main" id="{D0408C32-C123-65EF-FBCE-6F1187102EBF}"/>
              </a:ext>
            </a:extLst>
          </p:cNvPr>
          <p:cNvGrpSpPr/>
          <p:nvPr/>
        </p:nvGrpSpPr>
        <p:grpSpPr>
          <a:xfrm>
            <a:off x="11701740" y="1481447"/>
            <a:ext cx="4127394" cy="2234067"/>
            <a:chOff x="2495297" y="4036753"/>
            <a:chExt cx="3048000" cy="1564615"/>
          </a:xfrm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A06D2A78-91A7-770A-9815-93271C7E2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8885" y="4036753"/>
              <a:ext cx="3038790" cy="1564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B6518E-47EF-6B8A-6A88-200798E4B1D8}"/>
                </a:ext>
              </a:extLst>
            </p:cNvPr>
            <p:cNvSpPr/>
            <p:nvPr/>
          </p:nvSpPr>
          <p:spPr>
            <a:xfrm>
              <a:off x="2495297" y="5222240"/>
              <a:ext cx="3048000" cy="335280"/>
            </a:xfrm>
            <a:prstGeom prst="rect">
              <a:avLst/>
            </a:prstGeom>
            <a:solidFill>
              <a:srgbClr val="F9420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Annealing at 1100K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652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3E2FE8-D76D-4E67-883A-C27C9CC8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 measurements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B66DFE-4957-4815-A1D7-1DC1E790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806344"/>
            <a:ext cx="9856470" cy="4718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417467-C9AB-4288-89A8-9A5DBE15FD6E}"/>
              </a:ext>
            </a:extLst>
          </p:cNvPr>
          <p:cNvSpPr/>
          <p:nvPr/>
        </p:nvSpPr>
        <p:spPr>
          <a:xfrm>
            <a:off x="3295466" y="2049912"/>
            <a:ext cx="80194" cy="3497448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re 1">
                <a:extLst>
                  <a:ext uri="{FF2B5EF4-FFF2-40B4-BE49-F238E27FC236}">
                    <a16:creationId xmlns:a16="http://schemas.microsoft.com/office/drawing/2014/main" id="{A4F9FA4A-0B95-4D7F-8271-B27902D562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8625" y="435377"/>
                <a:ext cx="5190915" cy="42495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400" b="1" dirty="0">
                    <a:solidFill>
                      <a:srgbClr val="FF0000"/>
                    </a:solidFill>
                  </a:rPr>
                  <a:t>PLE</a:t>
                </a:r>
                <a:r>
                  <a:rPr lang="en-US" sz="1400" dirty="0"/>
                  <a:t>, 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</a:rPr>
                      <m:t>=450−620 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, 5s, 20250211</a:t>
                </a:r>
              </a:p>
            </p:txBody>
          </p:sp>
        </mc:Choice>
        <mc:Fallback xmlns="">
          <p:sp>
            <p:nvSpPr>
              <p:cNvPr id="6" name="Titre 1">
                <a:extLst>
                  <a:ext uri="{FF2B5EF4-FFF2-40B4-BE49-F238E27FC236}">
                    <a16:creationId xmlns:a16="http://schemas.microsoft.com/office/drawing/2014/main" id="{A4F9FA4A-0B95-4D7F-8271-B27902D56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25" y="435377"/>
                <a:ext cx="5190915" cy="424954"/>
              </a:xfrm>
              <a:prstGeom prst="rect">
                <a:avLst/>
              </a:prstGeom>
              <a:blipFill>
                <a:blip r:embed="rId3"/>
                <a:stretch>
                  <a:fillRect l="-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82AC1E9-79C8-4DFD-8490-19F5D8012863}"/>
              </a:ext>
            </a:extLst>
          </p:cNvPr>
          <p:cNvCxnSpPr>
            <a:cxnSpLocks/>
          </p:cNvCxnSpPr>
          <p:nvPr/>
        </p:nvCxnSpPr>
        <p:spPr>
          <a:xfrm>
            <a:off x="4229243" y="2049912"/>
            <a:ext cx="0" cy="34974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375BD60-D855-407F-8BE4-FEC0BC5DFE8E}"/>
              </a:ext>
            </a:extLst>
          </p:cNvPr>
          <p:cNvSpPr txBox="1"/>
          <p:nvPr/>
        </p:nvSpPr>
        <p:spPr>
          <a:xfrm>
            <a:off x="3724136" y="131951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2.041 eV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97928F-94CE-4AF3-B0D5-A1272D7CF3A1}"/>
              </a:ext>
            </a:extLst>
          </p:cNvPr>
          <p:cNvSpPr txBox="1"/>
          <p:nvPr/>
        </p:nvSpPr>
        <p:spPr>
          <a:xfrm>
            <a:off x="7660887" y="131064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2.439 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B9C712E-8CD1-407D-B97F-0F557D866307}"/>
                  </a:ext>
                </a:extLst>
              </p:cNvPr>
              <p:cNvSpPr txBox="1"/>
              <p:nvPr/>
            </p:nvSpPr>
            <p:spPr>
              <a:xfrm>
                <a:off x="3976738" y="1655121"/>
                <a:ext cx="505010" cy="376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B9C712E-8CD1-407D-B97F-0F557D866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738" y="1655121"/>
                <a:ext cx="505010" cy="376321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B82ED9-FF9B-4503-A163-371B01DDC876}"/>
                  </a:ext>
                </a:extLst>
              </p:cNvPr>
              <p:cNvSpPr txBox="1"/>
              <p:nvPr/>
            </p:nvSpPr>
            <p:spPr>
              <a:xfrm>
                <a:off x="7823412" y="1625488"/>
                <a:ext cx="505010" cy="374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BB82ED9-FF9B-4503-A163-371B01DD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12" y="1625488"/>
                <a:ext cx="505010" cy="374911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5E4382B-3AC2-4F2D-AF64-682504BFCBBD}"/>
              </a:ext>
            </a:extLst>
          </p:cNvPr>
          <p:cNvCxnSpPr>
            <a:cxnSpLocks/>
          </p:cNvCxnSpPr>
          <p:nvPr/>
        </p:nvCxnSpPr>
        <p:spPr>
          <a:xfrm>
            <a:off x="8075917" y="2049912"/>
            <a:ext cx="0" cy="34974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2DB0827-BB6D-493B-AA3E-523BEE614160}"/>
                  </a:ext>
                </a:extLst>
              </p:cNvPr>
              <p:cNvSpPr txBox="1"/>
              <p:nvPr/>
            </p:nvSpPr>
            <p:spPr>
              <a:xfrm>
                <a:off x="3080365" y="1655121"/>
                <a:ext cx="510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2DB0827-BB6D-493B-AA3E-523BEE614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65" y="1655121"/>
                <a:ext cx="5103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EC38A19-2636-48D2-A6B8-AA481BFBC811}"/>
              </a:ext>
            </a:extLst>
          </p:cNvPr>
          <p:cNvCxnSpPr>
            <a:cxnSpLocks/>
          </p:cNvCxnSpPr>
          <p:nvPr/>
        </p:nvCxnSpPr>
        <p:spPr>
          <a:xfrm>
            <a:off x="4156091" y="2049912"/>
            <a:ext cx="0" cy="34974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73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654E-A827-BDDD-2A9F-AB8A9388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E38B-DE58-75D8-52F9-4BA278DD4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9264032F-A038-84B3-022D-5E7703E8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97" y="2194229"/>
            <a:ext cx="5829300" cy="44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8F7F0D6-E1D3-4C61-8AF4-40D40634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4" y="1551998"/>
            <a:ext cx="10804556" cy="519628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858808-CEAA-4D82-AE06-993BEE30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spectrum</a:t>
            </a:r>
          </a:p>
        </p:txBody>
      </p:sp>
      <p:cxnSp>
        <p:nvCxnSpPr>
          <p:cNvPr id="6" name="Connecteur droit 9">
            <a:extLst>
              <a:ext uri="{FF2B5EF4-FFF2-40B4-BE49-F238E27FC236}">
                <a16:creationId xmlns:a16="http://schemas.microsoft.com/office/drawing/2014/main" id="{8FBF75DB-5FA7-4E2B-9F00-34DA2417459A}"/>
              </a:ext>
            </a:extLst>
          </p:cNvPr>
          <p:cNvCxnSpPr/>
          <p:nvPr/>
        </p:nvCxnSpPr>
        <p:spPr>
          <a:xfrm flipV="1">
            <a:off x="10141888" y="2137955"/>
            <a:ext cx="0" cy="35083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11">
            <a:extLst>
              <a:ext uri="{FF2B5EF4-FFF2-40B4-BE49-F238E27FC236}">
                <a16:creationId xmlns:a16="http://schemas.microsoft.com/office/drawing/2014/main" id="{A74DCEC2-1966-41C9-B6E3-9FECE7445899}"/>
              </a:ext>
            </a:extLst>
          </p:cNvPr>
          <p:cNvSpPr txBox="1"/>
          <p:nvPr/>
        </p:nvSpPr>
        <p:spPr>
          <a:xfrm>
            <a:off x="10134473" y="5031972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LM Roman 10" panose="00000500000000000000" pitchFamily="50" charset="0"/>
              </a:rPr>
              <a:t>X</a:t>
            </a:r>
            <a:r>
              <a:rPr lang="fr-FR" sz="2800" baseline="30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9" name="ZoneTexte 16">
            <a:extLst>
              <a:ext uri="{FF2B5EF4-FFF2-40B4-BE49-F238E27FC236}">
                <a16:creationId xmlns:a16="http://schemas.microsoft.com/office/drawing/2014/main" id="{4256CA2B-00AE-4CB1-BAC8-AFE94F6B48D8}"/>
              </a:ext>
            </a:extLst>
          </p:cNvPr>
          <p:cNvSpPr txBox="1"/>
          <p:nvPr/>
        </p:nvSpPr>
        <p:spPr>
          <a:xfrm>
            <a:off x="2091737" y="1860025"/>
            <a:ext cx="35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M Roman 10" panose="00000500000000000000" pitchFamily="50" charset="0"/>
              </a:rPr>
              <a:t>3.66 K, </a:t>
            </a:r>
            <a:r>
              <a:rPr lang="fr-FR" dirty="0" err="1">
                <a:latin typeface="LM Roman 10" panose="00000500000000000000" pitchFamily="50" charset="0"/>
              </a:rPr>
              <a:t>cw</a:t>
            </a:r>
            <a:r>
              <a:rPr lang="fr-FR" dirty="0">
                <a:latin typeface="LM Roman 10" panose="00000500000000000000" pitchFamily="50" charset="0"/>
              </a:rPr>
              <a:t> laser 514,5 nm, 1uW, 30s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77145-EB47-4719-9D8B-7F2A9775EF73}"/>
              </a:ext>
            </a:extLst>
          </p:cNvPr>
          <p:cNvSpPr/>
          <p:nvPr/>
        </p:nvSpPr>
        <p:spPr>
          <a:xfrm>
            <a:off x="8509258" y="1549159"/>
            <a:ext cx="481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LM Roman 10" panose="00000500000000000000" pitchFamily="50" charset="0"/>
              </a:rPr>
              <a:t>T</a:t>
            </a:r>
            <a:r>
              <a:rPr lang="fr-FR" sz="2800" baseline="30000" dirty="0">
                <a:latin typeface="LM Roman 10" panose="00000500000000000000" pitchFamily="50" charset="0"/>
              </a:rPr>
              <a:t>T</a:t>
            </a:r>
            <a:endParaRPr lang="fr-FR" sz="2800" dirty="0"/>
          </a:p>
        </p:txBody>
      </p:sp>
      <p:cxnSp>
        <p:nvCxnSpPr>
          <p:cNvPr id="13" name="Connecteur droit 21">
            <a:extLst>
              <a:ext uri="{FF2B5EF4-FFF2-40B4-BE49-F238E27FC236}">
                <a16:creationId xmlns:a16="http://schemas.microsoft.com/office/drawing/2014/main" id="{ED1B794A-D66B-4017-9322-B59A21160556}"/>
              </a:ext>
            </a:extLst>
          </p:cNvPr>
          <p:cNvCxnSpPr>
            <a:cxnSpLocks/>
          </p:cNvCxnSpPr>
          <p:nvPr/>
        </p:nvCxnSpPr>
        <p:spPr>
          <a:xfrm flipV="1">
            <a:off x="8512110" y="1639791"/>
            <a:ext cx="0" cy="40800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24">
            <a:extLst>
              <a:ext uri="{FF2B5EF4-FFF2-40B4-BE49-F238E27FC236}">
                <a16:creationId xmlns:a16="http://schemas.microsoft.com/office/drawing/2014/main" id="{0765D72F-0FDA-4B8B-B455-2B5A56C4ABC1}"/>
              </a:ext>
            </a:extLst>
          </p:cNvPr>
          <p:cNvCxnSpPr>
            <a:cxnSpLocks/>
          </p:cNvCxnSpPr>
          <p:nvPr/>
        </p:nvCxnSpPr>
        <p:spPr>
          <a:xfrm flipH="1">
            <a:off x="8511853" y="5024223"/>
            <a:ext cx="1622620" cy="1864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26">
            <a:extLst>
              <a:ext uri="{FF2B5EF4-FFF2-40B4-BE49-F238E27FC236}">
                <a16:creationId xmlns:a16="http://schemas.microsoft.com/office/drawing/2014/main" id="{CEF38158-B98C-46F8-857B-B19BE552802C}"/>
              </a:ext>
            </a:extLst>
          </p:cNvPr>
          <p:cNvSpPr txBox="1"/>
          <p:nvPr/>
        </p:nvSpPr>
        <p:spPr>
          <a:xfrm>
            <a:off x="8803288" y="4567458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LM Roman 10" panose="00000500000000000000" pitchFamily="50" charset="0"/>
              </a:rPr>
              <a:t>31.4 </a:t>
            </a:r>
            <a:r>
              <a:rPr lang="fr-FR" sz="2000" dirty="0" err="1">
                <a:latin typeface="LM Roman 10" panose="00000500000000000000" pitchFamily="50" charset="0"/>
              </a:rPr>
              <a:t>meV</a:t>
            </a:r>
            <a:endParaRPr lang="fr-FR" sz="2000" dirty="0">
              <a:latin typeface="LM Roman 10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33F896-A4FD-4A4D-B9FC-5682DD1966C0}"/>
              </a:ext>
            </a:extLst>
          </p:cNvPr>
          <p:cNvSpPr/>
          <p:nvPr/>
        </p:nvSpPr>
        <p:spPr>
          <a:xfrm>
            <a:off x="8004192" y="1750929"/>
            <a:ext cx="468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LM Roman 10" panose="00000500000000000000" pitchFamily="50" charset="0"/>
              </a:rPr>
              <a:t>T</a:t>
            </a:r>
            <a:r>
              <a:rPr lang="fr-FR" sz="2800" baseline="30000" dirty="0">
                <a:latin typeface="LM Roman 10" panose="00000500000000000000" pitchFamily="50" charset="0"/>
              </a:rPr>
              <a:t>S</a:t>
            </a:r>
            <a:endParaRPr lang="fr-FR" sz="2800" dirty="0"/>
          </a:p>
        </p:txBody>
      </p:sp>
      <p:cxnSp>
        <p:nvCxnSpPr>
          <p:cNvPr id="19" name="Connecteur droit 32">
            <a:extLst>
              <a:ext uri="{FF2B5EF4-FFF2-40B4-BE49-F238E27FC236}">
                <a16:creationId xmlns:a16="http://schemas.microsoft.com/office/drawing/2014/main" id="{7235000F-C9B3-4F93-BD7E-9150BFA103EF}"/>
              </a:ext>
            </a:extLst>
          </p:cNvPr>
          <p:cNvCxnSpPr/>
          <p:nvPr/>
        </p:nvCxnSpPr>
        <p:spPr>
          <a:xfrm flipV="1">
            <a:off x="8188400" y="2178067"/>
            <a:ext cx="0" cy="35083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33">
            <a:extLst>
              <a:ext uri="{FF2B5EF4-FFF2-40B4-BE49-F238E27FC236}">
                <a16:creationId xmlns:a16="http://schemas.microsoft.com/office/drawing/2014/main" id="{4B5ACAFC-CD89-4432-8E3B-56EC1BB99B76}"/>
              </a:ext>
            </a:extLst>
          </p:cNvPr>
          <p:cNvCxnSpPr>
            <a:cxnSpLocks/>
          </p:cNvCxnSpPr>
          <p:nvPr/>
        </p:nvCxnSpPr>
        <p:spPr>
          <a:xfrm flipH="1">
            <a:off x="8188400" y="4154746"/>
            <a:ext cx="194607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34">
            <a:extLst>
              <a:ext uri="{FF2B5EF4-FFF2-40B4-BE49-F238E27FC236}">
                <a16:creationId xmlns:a16="http://schemas.microsoft.com/office/drawing/2014/main" id="{581EE9D7-DE38-425D-BDC0-587D8816956A}"/>
              </a:ext>
            </a:extLst>
          </p:cNvPr>
          <p:cNvSpPr txBox="1"/>
          <p:nvPr/>
        </p:nvSpPr>
        <p:spPr>
          <a:xfrm>
            <a:off x="8803288" y="3671346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LM Roman 10" panose="00000500000000000000" pitchFamily="50" charset="0"/>
              </a:rPr>
              <a:t>37.7 </a:t>
            </a:r>
            <a:r>
              <a:rPr lang="fr-FR" sz="2000" dirty="0" err="1">
                <a:latin typeface="LM Roman 10" panose="00000500000000000000" pitchFamily="50" charset="0"/>
              </a:rPr>
              <a:t>meV</a:t>
            </a:r>
            <a:endParaRPr lang="fr-FR" sz="2000" dirty="0">
              <a:latin typeface="LM Roman 10" panose="00000500000000000000" pitchFamily="50" charset="0"/>
            </a:endParaRPr>
          </a:p>
        </p:txBody>
      </p:sp>
      <p:cxnSp>
        <p:nvCxnSpPr>
          <p:cNvPr id="22" name="Connecteur droit 36">
            <a:extLst>
              <a:ext uri="{FF2B5EF4-FFF2-40B4-BE49-F238E27FC236}">
                <a16:creationId xmlns:a16="http://schemas.microsoft.com/office/drawing/2014/main" id="{85023059-5AC7-4D32-ABB0-BBCBA0A964D0}"/>
              </a:ext>
            </a:extLst>
          </p:cNvPr>
          <p:cNvCxnSpPr>
            <a:cxnSpLocks/>
          </p:cNvCxnSpPr>
          <p:nvPr/>
        </p:nvCxnSpPr>
        <p:spPr>
          <a:xfrm flipH="1" flipV="1">
            <a:off x="7570791" y="3432280"/>
            <a:ext cx="8268" cy="22703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40">
            <a:extLst>
              <a:ext uri="{FF2B5EF4-FFF2-40B4-BE49-F238E27FC236}">
                <a16:creationId xmlns:a16="http://schemas.microsoft.com/office/drawing/2014/main" id="{F148AD46-276C-4CFC-AA0E-FB8C97380CB4}"/>
              </a:ext>
            </a:extLst>
          </p:cNvPr>
          <p:cNvCxnSpPr>
            <a:cxnSpLocks/>
          </p:cNvCxnSpPr>
          <p:nvPr/>
        </p:nvCxnSpPr>
        <p:spPr>
          <a:xfrm flipV="1">
            <a:off x="7401538" y="3782093"/>
            <a:ext cx="4312" cy="19186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42">
            <a:extLst>
              <a:ext uri="{FF2B5EF4-FFF2-40B4-BE49-F238E27FC236}">
                <a16:creationId xmlns:a16="http://schemas.microsoft.com/office/drawing/2014/main" id="{7BEB49FB-EE82-49D3-9CE9-035680252DB0}"/>
              </a:ext>
            </a:extLst>
          </p:cNvPr>
          <p:cNvCxnSpPr>
            <a:cxnSpLocks/>
          </p:cNvCxnSpPr>
          <p:nvPr/>
        </p:nvCxnSpPr>
        <p:spPr>
          <a:xfrm flipV="1">
            <a:off x="7213822" y="1600680"/>
            <a:ext cx="23291" cy="41173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94A7E5C-3957-4E9F-A921-113B4D18CDF1}"/>
              </a:ext>
            </a:extLst>
          </p:cNvPr>
          <p:cNvSpPr/>
          <p:nvPr/>
        </p:nvSpPr>
        <p:spPr>
          <a:xfrm>
            <a:off x="6893655" y="4079258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LM Roman 10" panose="00000500000000000000" pitchFamily="50" charset="0"/>
              </a:rPr>
              <a:t>T</a:t>
            </a:r>
            <a:r>
              <a:rPr lang="fr-FR" sz="2800" baseline="30000" dirty="0">
                <a:latin typeface="LM Roman 10" panose="00000500000000000000" pitchFamily="50" charset="0"/>
              </a:rPr>
              <a:t>I </a:t>
            </a:r>
            <a:endParaRPr lang="fr-FR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86CF89-2913-49C3-80F6-709B30117096}"/>
              </a:ext>
            </a:extLst>
          </p:cNvPr>
          <p:cNvSpPr/>
          <p:nvPr/>
        </p:nvSpPr>
        <p:spPr>
          <a:xfrm>
            <a:off x="7324435" y="2970615"/>
            <a:ext cx="6303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LM Roman 10" panose="00000500000000000000" pitchFamily="50" charset="0"/>
              </a:rPr>
              <a:t>XX</a:t>
            </a:r>
            <a:r>
              <a:rPr lang="fr-FR" sz="2800" baseline="30000" dirty="0">
                <a:latin typeface="LM Roman 10" panose="00000500000000000000" pitchFamily="50" charset="0"/>
              </a:rPr>
              <a:t>-</a:t>
            </a:r>
            <a:endParaRPr lang="fr-FR" sz="2800" baseline="30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1C42A0-6DB0-4E59-8453-F0FCB7FA5BB5}"/>
              </a:ext>
            </a:extLst>
          </p:cNvPr>
          <p:cNvSpPr/>
          <p:nvPr/>
        </p:nvSpPr>
        <p:spPr>
          <a:xfrm>
            <a:off x="6347907" y="2980287"/>
            <a:ext cx="481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LM Roman 10" panose="00000500000000000000" pitchFamily="50" charset="0"/>
              </a:rPr>
              <a:t>T</a:t>
            </a:r>
            <a:r>
              <a:rPr lang="fr-FR" sz="2800" baseline="30000" dirty="0">
                <a:latin typeface="LM Roman 10" panose="00000500000000000000" pitchFamily="50" charset="0"/>
              </a:rPr>
              <a:t>’ </a:t>
            </a:r>
            <a:endParaRPr lang="fr-FR" sz="2800" dirty="0"/>
          </a:p>
        </p:txBody>
      </p:sp>
      <p:cxnSp>
        <p:nvCxnSpPr>
          <p:cNvPr id="31" name="Connecteur droit 50">
            <a:extLst>
              <a:ext uri="{FF2B5EF4-FFF2-40B4-BE49-F238E27FC236}">
                <a16:creationId xmlns:a16="http://schemas.microsoft.com/office/drawing/2014/main" id="{4BD2275A-BEEA-409D-A538-AAA322E1F704}"/>
              </a:ext>
            </a:extLst>
          </p:cNvPr>
          <p:cNvCxnSpPr>
            <a:cxnSpLocks/>
          </p:cNvCxnSpPr>
          <p:nvPr/>
        </p:nvCxnSpPr>
        <p:spPr>
          <a:xfrm flipV="1">
            <a:off x="6680217" y="1600680"/>
            <a:ext cx="10200" cy="41173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53">
            <a:extLst>
              <a:ext uri="{FF2B5EF4-FFF2-40B4-BE49-F238E27FC236}">
                <a16:creationId xmlns:a16="http://schemas.microsoft.com/office/drawing/2014/main" id="{8BECDEDA-B76F-44A1-A04E-51B50C6C500B}"/>
              </a:ext>
            </a:extLst>
          </p:cNvPr>
          <p:cNvSpPr txBox="1"/>
          <p:nvPr/>
        </p:nvSpPr>
        <p:spPr>
          <a:xfrm>
            <a:off x="7645293" y="4866218"/>
            <a:ext cx="518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LM Roman 10" panose="00000500000000000000" pitchFamily="50" charset="0"/>
              </a:rPr>
              <a:t>X</a:t>
            </a:r>
            <a:r>
              <a:rPr lang="fr-FR" sz="2800" baseline="30000" dirty="0"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34" name="ZoneTexte 54">
            <a:extLst>
              <a:ext uri="{FF2B5EF4-FFF2-40B4-BE49-F238E27FC236}">
                <a16:creationId xmlns:a16="http://schemas.microsoft.com/office/drawing/2014/main" id="{6E0882A1-B029-48C8-9FDA-69A2D6D3D207}"/>
              </a:ext>
            </a:extLst>
          </p:cNvPr>
          <p:cNvSpPr txBox="1"/>
          <p:nvPr/>
        </p:nvSpPr>
        <p:spPr>
          <a:xfrm>
            <a:off x="8672884" y="5088873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LM Roman 10" panose="00000500000000000000" pitchFamily="50" charset="0"/>
              </a:rPr>
              <a:t>XX</a:t>
            </a:r>
            <a:endParaRPr lang="fr-FR" sz="2800" baseline="30000" dirty="0">
              <a:latin typeface="LM Roman 10" panose="00000500000000000000" pitchFamily="50" charset="0"/>
            </a:endParaRPr>
          </a:p>
        </p:txBody>
      </p:sp>
      <p:cxnSp>
        <p:nvCxnSpPr>
          <p:cNvPr id="38" name="Connecteur droit avec flèche 60">
            <a:extLst>
              <a:ext uri="{FF2B5EF4-FFF2-40B4-BE49-F238E27FC236}">
                <a16:creationId xmlns:a16="http://schemas.microsoft.com/office/drawing/2014/main" id="{01665AF1-2E1E-4068-B15C-028B1066D467}"/>
              </a:ext>
            </a:extLst>
          </p:cNvPr>
          <p:cNvCxnSpPr/>
          <p:nvPr/>
        </p:nvCxnSpPr>
        <p:spPr>
          <a:xfrm>
            <a:off x="5514392" y="4651055"/>
            <a:ext cx="673533" cy="4917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62">
            <a:extLst>
              <a:ext uri="{FF2B5EF4-FFF2-40B4-BE49-F238E27FC236}">
                <a16:creationId xmlns:a16="http://schemas.microsoft.com/office/drawing/2014/main" id="{B7FC2F97-71DC-48A2-AEDA-2B2314906FF7}"/>
              </a:ext>
            </a:extLst>
          </p:cNvPr>
          <p:cNvSpPr txBox="1"/>
          <p:nvPr/>
        </p:nvSpPr>
        <p:spPr>
          <a:xfrm>
            <a:off x="4696689" y="3617476"/>
            <a:ext cx="1710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M Roman 10" panose="00000500000000000000" pitchFamily="50" charset="0"/>
              </a:rPr>
              <a:t>phonon </a:t>
            </a:r>
            <a:r>
              <a:rPr lang="fr-FR" dirty="0" err="1">
                <a:latin typeface="LM Roman 10" panose="00000500000000000000" pitchFamily="50" charset="0"/>
              </a:rPr>
              <a:t>assisted</a:t>
            </a:r>
            <a:endParaRPr lang="fr-FR" dirty="0">
              <a:latin typeface="LM Roman 10" panose="00000500000000000000" pitchFamily="50" charset="0"/>
            </a:endParaRPr>
          </a:p>
          <a:p>
            <a:r>
              <a:rPr lang="fr-FR" dirty="0" err="1">
                <a:latin typeface="LM Roman 10" panose="00000500000000000000" pitchFamily="50" charset="0"/>
              </a:rPr>
              <a:t>recombination</a:t>
            </a:r>
            <a:endParaRPr lang="fr-FR" dirty="0">
              <a:latin typeface="LM Roman 10" panose="00000500000000000000" pitchFamily="50" charset="0"/>
            </a:endParaRPr>
          </a:p>
          <a:p>
            <a:r>
              <a:rPr lang="fr-FR" dirty="0">
                <a:latin typeface="LM Roman 10" panose="00000500000000000000" pitchFamily="50" charset="0"/>
              </a:rPr>
              <a:t>of </a:t>
            </a:r>
            <a:r>
              <a:rPr lang="fr-FR" dirty="0" err="1">
                <a:latin typeface="LM Roman 10" panose="00000500000000000000" pitchFamily="50" charset="0"/>
              </a:rPr>
              <a:t>dark</a:t>
            </a:r>
            <a:r>
              <a:rPr lang="fr-FR" dirty="0">
                <a:latin typeface="LM Roman 10" panose="00000500000000000000" pitchFamily="50" charset="0"/>
              </a:rPr>
              <a:t> trions</a:t>
            </a:r>
          </a:p>
        </p:txBody>
      </p:sp>
      <p:cxnSp>
        <p:nvCxnSpPr>
          <p:cNvPr id="40" name="Connecteur droit avec flèche 63">
            <a:extLst>
              <a:ext uri="{FF2B5EF4-FFF2-40B4-BE49-F238E27FC236}">
                <a16:creationId xmlns:a16="http://schemas.microsoft.com/office/drawing/2014/main" id="{B36F31E8-884A-42FF-AA0B-941D9D650463}"/>
              </a:ext>
            </a:extLst>
          </p:cNvPr>
          <p:cNvCxnSpPr/>
          <p:nvPr/>
        </p:nvCxnSpPr>
        <p:spPr>
          <a:xfrm flipH="1">
            <a:off x="5043027" y="4651055"/>
            <a:ext cx="330603" cy="45133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">
            <a:extLst>
              <a:ext uri="{FF2B5EF4-FFF2-40B4-BE49-F238E27FC236}">
                <a16:creationId xmlns:a16="http://schemas.microsoft.com/office/drawing/2014/main" id="{D6DE03CB-EC57-49A8-991C-278B269BF819}"/>
              </a:ext>
            </a:extLst>
          </p:cNvPr>
          <p:cNvSpPr txBox="1"/>
          <p:nvPr/>
        </p:nvSpPr>
        <p:spPr>
          <a:xfrm>
            <a:off x="2909429" y="-1236952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dirty="0"/>
              <a:t># chip 2-1</a:t>
            </a:r>
          </a:p>
        </p:txBody>
      </p:sp>
    </p:spTree>
    <p:extLst>
      <p:ext uri="{BB962C8B-B14F-4D97-AF65-F5344CB8AC3E}">
        <p14:creationId xmlns:p14="http://schemas.microsoft.com/office/powerpoint/2010/main" val="4046025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58808-CEAA-4D82-AE06-993BEE30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spectrum</a:t>
            </a:r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27014D0F-5BD4-494A-B355-EE1B1A115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" r="6277"/>
          <a:stretch/>
        </p:blipFill>
        <p:spPr>
          <a:xfrm>
            <a:off x="139148" y="1002182"/>
            <a:ext cx="12052851" cy="5621201"/>
          </a:xfrm>
          <a:prstGeom prst="rect">
            <a:avLst/>
          </a:prstGeom>
        </p:spPr>
      </p:pic>
      <p:cxnSp>
        <p:nvCxnSpPr>
          <p:cNvPr id="6" name="Connecteur droit 9">
            <a:extLst>
              <a:ext uri="{FF2B5EF4-FFF2-40B4-BE49-F238E27FC236}">
                <a16:creationId xmlns:a16="http://schemas.microsoft.com/office/drawing/2014/main" id="{8FBF75DB-5FA7-4E2B-9F00-34DA2417459A}"/>
              </a:ext>
            </a:extLst>
          </p:cNvPr>
          <p:cNvCxnSpPr/>
          <p:nvPr/>
        </p:nvCxnSpPr>
        <p:spPr>
          <a:xfrm flipV="1">
            <a:off x="10118738" y="2198915"/>
            <a:ext cx="0" cy="35083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11">
            <a:extLst>
              <a:ext uri="{FF2B5EF4-FFF2-40B4-BE49-F238E27FC236}">
                <a16:creationId xmlns:a16="http://schemas.microsoft.com/office/drawing/2014/main" id="{A74DCEC2-1966-41C9-B6E3-9FECE7445899}"/>
              </a:ext>
            </a:extLst>
          </p:cNvPr>
          <p:cNvSpPr txBox="1"/>
          <p:nvPr/>
        </p:nvSpPr>
        <p:spPr>
          <a:xfrm>
            <a:off x="10218171" y="5217758"/>
            <a:ext cx="449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LM Roman 10" panose="00000500000000000000" pitchFamily="50" charset="0"/>
              </a:rPr>
              <a:t>X</a:t>
            </a:r>
            <a:r>
              <a:rPr lang="fr-FR" sz="2400" baseline="30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9" name="ZoneTexte 16">
            <a:extLst>
              <a:ext uri="{FF2B5EF4-FFF2-40B4-BE49-F238E27FC236}">
                <a16:creationId xmlns:a16="http://schemas.microsoft.com/office/drawing/2014/main" id="{4256CA2B-00AE-4CB1-BAC8-AFE94F6B48D8}"/>
              </a:ext>
            </a:extLst>
          </p:cNvPr>
          <p:cNvSpPr txBox="1"/>
          <p:nvPr/>
        </p:nvSpPr>
        <p:spPr>
          <a:xfrm>
            <a:off x="2091737" y="1920985"/>
            <a:ext cx="35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M Roman 10" panose="00000500000000000000" pitchFamily="50" charset="0"/>
              </a:rPr>
              <a:t>3.66 K, </a:t>
            </a:r>
            <a:r>
              <a:rPr lang="fr-FR" dirty="0" err="1">
                <a:latin typeface="LM Roman 10" panose="00000500000000000000" pitchFamily="50" charset="0"/>
              </a:rPr>
              <a:t>cw</a:t>
            </a:r>
            <a:r>
              <a:rPr lang="fr-FR" dirty="0">
                <a:latin typeface="LM Roman 10" panose="00000500000000000000" pitchFamily="50" charset="0"/>
              </a:rPr>
              <a:t> laser 514,5 nm, 1uW, 30s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E77145-EB47-4719-9D8B-7F2A9775EF73}"/>
              </a:ext>
            </a:extLst>
          </p:cNvPr>
          <p:cNvSpPr/>
          <p:nvPr/>
        </p:nvSpPr>
        <p:spPr>
          <a:xfrm>
            <a:off x="8599570" y="1643986"/>
            <a:ext cx="438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latin typeface="LM Roman 10" panose="00000500000000000000" pitchFamily="50" charset="0"/>
              </a:rPr>
              <a:t>T</a:t>
            </a:r>
            <a:r>
              <a:rPr lang="fr-FR" sz="2400" baseline="30000" dirty="0">
                <a:latin typeface="LM Roman 10" panose="00000500000000000000" pitchFamily="50" charset="0"/>
              </a:rPr>
              <a:t>T</a:t>
            </a:r>
            <a:endParaRPr lang="fr-FR" sz="2400" dirty="0"/>
          </a:p>
        </p:txBody>
      </p:sp>
      <p:cxnSp>
        <p:nvCxnSpPr>
          <p:cNvPr id="13" name="Connecteur droit 21">
            <a:extLst>
              <a:ext uri="{FF2B5EF4-FFF2-40B4-BE49-F238E27FC236}">
                <a16:creationId xmlns:a16="http://schemas.microsoft.com/office/drawing/2014/main" id="{ED1B794A-D66B-4017-9322-B59A21160556}"/>
              </a:ext>
            </a:extLst>
          </p:cNvPr>
          <p:cNvCxnSpPr/>
          <p:nvPr/>
        </p:nvCxnSpPr>
        <p:spPr>
          <a:xfrm flipV="1">
            <a:off x="8499410" y="2011955"/>
            <a:ext cx="12443" cy="36621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24">
            <a:extLst>
              <a:ext uri="{FF2B5EF4-FFF2-40B4-BE49-F238E27FC236}">
                <a16:creationId xmlns:a16="http://schemas.microsoft.com/office/drawing/2014/main" id="{0765D72F-0FDA-4B8B-B455-2B5A56C4ABC1}"/>
              </a:ext>
            </a:extLst>
          </p:cNvPr>
          <p:cNvCxnSpPr>
            <a:cxnSpLocks/>
          </p:cNvCxnSpPr>
          <p:nvPr/>
        </p:nvCxnSpPr>
        <p:spPr>
          <a:xfrm flipH="1">
            <a:off x="8537511" y="5085183"/>
            <a:ext cx="157381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26">
            <a:extLst>
              <a:ext uri="{FF2B5EF4-FFF2-40B4-BE49-F238E27FC236}">
                <a16:creationId xmlns:a16="http://schemas.microsoft.com/office/drawing/2014/main" id="{CEF38158-B98C-46F8-857B-B19BE552802C}"/>
              </a:ext>
            </a:extLst>
          </p:cNvPr>
          <p:cNvSpPr txBox="1"/>
          <p:nvPr/>
        </p:nvSpPr>
        <p:spPr>
          <a:xfrm>
            <a:off x="8941767" y="4662726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M Roman 10" panose="00000500000000000000" pitchFamily="50" charset="0"/>
              </a:rPr>
              <a:t>31.4 </a:t>
            </a:r>
            <a:r>
              <a:rPr lang="fr-FR" dirty="0" err="1">
                <a:latin typeface="LM Roman 10" panose="00000500000000000000" pitchFamily="50" charset="0"/>
              </a:rPr>
              <a:t>meV</a:t>
            </a:r>
            <a:endParaRPr lang="fr-FR" dirty="0">
              <a:latin typeface="LM Roman 10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33F896-A4FD-4A4D-B9FC-5682DD1966C0}"/>
              </a:ext>
            </a:extLst>
          </p:cNvPr>
          <p:cNvSpPr/>
          <p:nvPr/>
        </p:nvSpPr>
        <p:spPr>
          <a:xfrm>
            <a:off x="7925169" y="1755444"/>
            <a:ext cx="428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latin typeface="LM Roman 10" panose="00000500000000000000" pitchFamily="50" charset="0"/>
              </a:rPr>
              <a:t>T</a:t>
            </a:r>
            <a:r>
              <a:rPr lang="fr-FR" sz="2400" baseline="30000" dirty="0">
                <a:latin typeface="LM Roman 10" panose="00000500000000000000" pitchFamily="50" charset="0"/>
              </a:rPr>
              <a:t>S</a:t>
            </a:r>
            <a:endParaRPr lang="fr-FR" sz="2400" dirty="0"/>
          </a:p>
        </p:txBody>
      </p:sp>
      <p:cxnSp>
        <p:nvCxnSpPr>
          <p:cNvPr id="19" name="Connecteur droit 32">
            <a:extLst>
              <a:ext uri="{FF2B5EF4-FFF2-40B4-BE49-F238E27FC236}">
                <a16:creationId xmlns:a16="http://schemas.microsoft.com/office/drawing/2014/main" id="{7235000F-C9B3-4F93-BD7E-9150BFA103EF}"/>
              </a:ext>
            </a:extLst>
          </p:cNvPr>
          <p:cNvCxnSpPr/>
          <p:nvPr/>
        </p:nvCxnSpPr>
        <p:spPr>
          <a:xfrm flipV="1">
            <a:off x="8188400" y="2147587"/>
            <a:ext cx="0" cy="35083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33">
            <a:extLst>
              <a:ext uri="{FF2B5EF4-FFF2-40B4-BE49-F238E27FC236}">
                <a16:creationId xmlns:a16="http://schemas.microsoft.com/office/drawing/2014/main" id="{4B5ACAFC-CD89-4432-8E3B-56EC1BB99B76}"/>
              </a:ext>
            </a:extLst>
          </p:cNvPr>
          <p:cNvCxnSpPr>
            <a:cxnSpLocks/>
          </p:cNvCxnSpPr>
          <p:nvPr/>
        </p:nvCxnSpPr>
        <p:spPr>
          <a:xfrm flipH="1">
            <a:off x="8192210" y="4215706"/>
            <a:ext cx="191911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34">
            <a:extLst>
              <a:ext uri="{FF2B5EF4-FFF2-40B4-BE49-F238E27FC236}">
                <a16:creationId xmlns:a16="http://schemas.microsoft.com/office/drawing/2014/main" id="{581EE9D7-DE38-425D-BDC0-587D8816956A}"/>
              </a:ext>
            </a:extLst>
          </p:cNvPr>
          <p:cNvSpPr txBox="1"/>
          <p:nvPr/>
        </p:nvSpPr>
        <p:spPr>
          <a:xfrm>
            <a:off x="8871868" y="3747546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M Roman 10" panose="00000500000000000000" pitchFamily="50" charset="0"/>
              </a:rPr>
              <a:t>37.7 </a:t>
            </a:r>
            <a:r>
              <a:rPr lang="fr-FR" dirty="0" err="1">
                <a:latin typeface="LM Roman 10" panose="00000500000000000000" pitchFamily="50" charset="0"/>
              </a:rPr>
              <a:t>meV</a:t>
            </a:r>
            <a:endParaRPr lang="fr-FR" dirty="0">
              <a:latin typeface="LM Roman 10" panose="00000500000000000000" pitchFamily="50" charset="0"/>
            </a:endParaRPr>
          </a:p>
        </p:txBody>
      </p:sp>
      <p:cxnSp>
        <p:nvCxnSpPr>
          <p:cNvPr id="22" name="Connecteur droit 36">
            <a:extLst>
              <a:ext uri="{FF2B5EF4-FFF2-40B4-BE49-F238E27FC236}">
                <a16:creationId xmlns:a16="http://schemas.microsoft.com/office/drawing/2014/main" id="{85023059-5AC7-4D32-ABB0-BBCBA0A964D0}"/>
              </a:ext>
            </a:extLst>
          </p:cNvPr>
          <p:cNvCxnSpPr>
            <a:cxnSpLocks/>
          </p:cNvCxnSpPr>
          <p:nvPr/>
        </p:nvCxnSpPr>
        <p:spPr>
          <a:xfrm flipV="1">
            <a:off x="7571439" y="3433669"/>
            <a:ext cx="0" cy="22628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40">
            <a:extLst>
              <a:ext uri="{FF2B5EF4-FFF2-40B4-BE49-F238E27FC236}">
                <a16:creationId xmlns:a16="http://schemas.microsoft.com/office/drawing/2014/main" id="{F148AD46-276C-4CFC-AA0E-FB8C97380CB4}"/>
              </a:ext>
            </a:extLst>
          </p:cNvPr>
          <p:cNvCxnSpPr>
            <a:cxnSpLocks/>
          </p:cNvCxnSpPr>
          <p:nvPr/>
        </p:nvCxnSpPr>
        <p:spPr>
          <a:xfrm flipH="1" flipV="1">
            <a:off x="7413288" y="3826424"/>
            <a:ext cx="7300" cy="18804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42">
            <a:extLst>
              <a:ext uri="{FF2B5EF4-FFF2-40B4-BE49-F238E27FC236}">
                <a16:creationId xmlns:a16="http://schemas.microsoft.com/office/drawing/2014/main" id="{7BEB49FB-EE82-49D3-9CE9-035680252DB0}"/>
              </a:ext>
            </a:extLst>
          </p:cNvPr>
          <p:cNvCxnSpPr>
            <a:cxnSpLocks/>
          </p:cNvCxnSpPr>
          <p:nvPr/>
        </p:nvCxnSpPr>
        <p:spPr>
          <a:xfrm flipV="1">
            <a:off x="7235883" y="1661639"/>
            <a:ext cx="11390" cy="40125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94A7E5C-3957-4E9F-A921-113B4D18CDF1}"/>
              </a:ext>
            </a:extLst>
          </p:cNvPr>
          <p:cNvSpPr/>
          <p:nvPr/>
        </p:nvSpPr>
        <p:spPr>
          <a:xfrm>
            <a:off x="6893655" y="4140218"/>
            <a:ext cx="433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latin typeface="LM Roman 10" panose="00000500000000000000" pitchFamily="50" charset="0"/>
              </a:rPr>
              <a:t>T</a:t>
            </a:r>
            <a:r>
              <a:rPr lang="fr-FR" sz="2400" baseline="30000" dirty="0">
                <a:latin typeface="LM Roman 10" panose="00000500000000000000" pitchFamily="50" charset="0"/>
              </a:rPr>
              <a:t>I </a:t>
            </a:r>
            <a:endParaRPr lang="fr-FR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86CF89-2913-49C3-80F6-709B30117096}"/>
              </a:ext>
            </a:extLst>
          </p:cNvPr>
          <p:cNvSpPr/>
          <p:nvPr/>
        </p:nvSpPr>
        <p:spPr>
          <a:xfrm>
            <a:off x="7279279" y="3031575"/>
            <a:ext cx="567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latin typeface="LM Roman 10" panose="00000500000000000000" pitchFamily="50" charset="0"/>
              </a:rPr>
              <a:t>XX</a:t>
            </a:r>
            <a:r>
              <a:rPr lang="fr-FR" sz="2400" baseline="30000" dirty="0">
                <a:latin typeface="LM Roman 10" panose="00000500000000000000" pitchFamily="50" charset="0"/>
              </a:rPr>
              <a:t>-</a:t>
            </a:r>
            <a:endParaRPr lang="fr-FR" sz="2400" baseline="30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1C42A0-6DB0-4E59-8453-F0FCB7FA5BB5}"/>
              </a:ext>
            </a:extLst>
          </p:cNvPr>
          <p:cNvSpPr/>
          <p:nvPr/>
        </p:nvSpPr>
        <p:spPr>
          <a:xfrm>
            <a:off x="6235017" y="2905779"/>
            <a:ext cx="440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latin typeface="LM Roman 10" panose="00000500000000000000" pitchFamily="50" charset="0"/>
              </a:rPr>
              <a:t>T</a:t>
            </a:r>
            <a:r>
              <a:rPr lang="fr-FR" sz="2400" baseline="30000" dirty="0">
                <a:latin typeface="LM Roman 10" panose="00000500000000000000" pitchFamily="50" charset="0"/>
              </a:rPr>
              <a:t>’ </a:t>
            </a:r>
            <a:endParaRPr lang="fr-FR" sz="2400" dirty="0"/>
          </a:p>
        </p:txBody>
      </p:sp>
      <p:cxnSp>
        <p:nvCxnSpPr>
          <p:cNvPr id="31" name="Connecteur droit 50">
            <a:extLst>
              <a:ext uri="{FF2B5EF4-FFF2-40B4-BE49-F238E27FC236}">
                <a16:creationId xmlns:a16="http://schemas.microsoft.com/office/drawing/2014/main" id="{4BD2275A-BEEA-409D-A538-AAA322E1F704}"/>
              </a:ext>
            </a:extLst>
          </p:cNvPr>
          <p:cNvCxnSpPr>
            <a:cxnSpLocks/>
          </p:cNvCxnSpPr>
          <p:nvPr/>
        </p:nvCxnSpPr>
        <p:spPr>
          <a:xfrm flipV="1">
            <a:off x="6666479" y="1661639"/>
            <a:ext cx="42226" cy="4012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53">
            <a:extLst>
              <a:ext uri="{FF2B5EF4-FFF2-40B4-BE49-F238E27FC236}">
                <a16:creationId xmlns:a16="http://schemas.microsoft.com/office/drawing/2014/main" id="{8BECDEDA-B76F-44A1-A04E-51B50C6C500B}"/>
              </a:ext>
            </a:extLst>
          </p:cNvPr>
          <p:cNvSpPr txBox="1"/>
          <p:nvPr/>
        </p:nvSpPr>
        <p:spPr>
          <a:xfrm>
            <a:off x="7673236" y="5103827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LM Roman 10" panose="00000500000000000000" pitchFamily="50" charset="0"/>
              </a:rPr>
              <a:t>X</a:t>
            </a:r>
            <a:r>
              <a:rPr lang="fr-FR" sz="2400" baseline="30000" dirty="0"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34" name="ZoneTexte 54">
            <a:extLst>
              <a:ext uri="{FF2B5EF4-FFF2-40B4-BE49-F238E27FC236}">
                <a16:creationId xmlns:a16="http://schemas.microsoft.com/office/drawing/2014/main" id="{6E0882A1-B029-48C8-9FDA-69A2D6D3D207}"/>
              </a:ext>
            </a:extLst>
          </p:cNvPr>
          <p:cNvSpPr txBox="1"/>
          <p:nvPr/>
        </p:nvSpPr>
        <p:spPr>
          <a:xfrm>
            <a:off x="8767832" y="5270905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LM Roman 10" panose="00000500000000000000" pitchFamily="50" charset="0"/>
              </a:rPr>
              <a:t>XX</a:t>
            </a:r>
            <a:endParaRPr lang="fr-FR" sz="2400" baseline="30000" dirty="0">
              <a:latin typeface="LM Roman 10" panose="00000500000000000000" pitchFamily="50" charset="0"/>
            </a:endParaRPr>
          </a:p>
        </p:txBody>
      </p:sp>
      <p:cxnSp>
        <p:nvCxnSpPr>
          <p:cNvPr id="38" name="Connecteur droit avec flèche 60">
            <a:extLst>
              <a:ext uri="{FF2B5EF4-FFF2-40B4-BE49-F238E27FC236}">
                <a16:creationId xmlns:a16="http://schemas.microsoft.com/office/drawing/2014/main" id="{01665AF1-2E1E-4068-B15C-028B1066D467}"/>
              </a:ext>
            </a:extLst>
          </p:cNvPr>
          <p:cNvCxnSpPr/>
          <p:nvPr/>
        </p:nvCxnSpPr>
        <p:spPr>
          <a:xfrm>
            <a:off x="5514392" y="4772975"/>
            <a:ext cx="673533" cy="4917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62">
            <a:extLst>
              <a:ext uri="{FF2B5EF4-FFF2-40B4-BE49-F238E27FC236}">
                <a16:creationId xmlns:a16="http://schemas.microsoft.com/office/drawing/2014/main" id="{B7FC2F97-71DC-48A2-AEDA-2B2314906FF7}"/>
              </a:ext>
            </a:extLst>
          </p:cNvPr>
          <p:cNvSpPr txBox="1"/>
          <p:nvPr/>
        </p:nvSpPr>
        <p:spPr>
          <a:xfrm>
            <a:off x="4696689" y="3739396"/>
            <a:ext cx="1710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LM Roman 10" panose="00000500000000000000" pitchFamily="50" charset="0"/>
              </a:rPr>
              <a:t>phonon </a:t>
            </a:r>
            <a:r>
              <a:rPr lang="fr-FR" dirty="0" err="1">
                <a:latin typeface="LM Roman 10" panose="00000500000000000000" pitchFamily="50" charset="0"/>
              </a:rPr>
              <a:t>assisted</a:t>
            </a:r>
            <a:endParaRPr lang="fr-FR" dirty="0">
              <a:latin typeface="LM Roman 10" panose="00000500000000000000" pitchFamily="50" charset="0"/>
            </a:endParaRPr>
          </a:p>
          <a:p>
            <a:r>
              <a:rPr lang="fr-FR" dirty="0" err="1">
                <a:latin typeface="LM Roman 10" panose="00000500000000000000" pitchFamily="50" charset="0"/>
              </a:rPr>
              <a:t>recombination</a:t>
            </a:r>
            <a:endParaRPr lang="fr-FR" dirty="0">
              <a:latin typeface="LM Roman 10" panose="00000500000000000000" pitchFamily="50" charset="0"/>
            </a:endParaRPr>
          </a:p>
          <a:p>
            <a:r>
              <a:rPr lang="fr-FR" dirty="0">
                <a:latin typeface="LM Roman 10" panose="00000500000000000000" pitchFamily="50" charset="0"/>
              </a:rPr>
              <a:t>of </a:t>
            </a:r>
            <a:r>
              <a:rPr lang="fr-FR" dirty="0" err="1">
                <a:latin typeface="LM Roman 10" panose="00000500000000000000" pitchFamily="50" charset="0"/>
              </a:rPr>
              <a:t>dark</a:t>
            </a:r>
            <a:r>
              <a:rPr lang="fr-FR" dirty="0">
                <a:latin typeface="LM Roman 10" panose="00000500000000000000" pitchFamily="50" charset="0"/>
              </a:rPr>
              <a:t> trions</a:t>
            </a:r>
          </a:p>
        </p:txBody>
      </p:sp>
      <p:cxnSp>
        <p:nvCxnSpPr>
          <p:cNvPr id="40" name="Connecteur droit avec flèche 63">
            <a:extLst>
              <a:ext uri="{FF2B5EF4-FFF2-40B4-BE49-F238E27FC236}">
                <a16:creationId xmlns:a16="http://schemas.microsoft.com/office/drawing/2014/main" id="{B36F31E8-884A-42FF-AA0B-941D9D650463}"/>
              </a:ext>
            </a:extLst>
          </p:cNvPr>
          <p:cNvCxnSpPr/>
          <p:nvPr/>
        </p:nvCxnSpPr>
        <p:spPr>
          <a:xfrm flipH="1">
            <a:off x="5043027" y="4772975"/>
            <a:ext cx="330603" cy="45133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">
            <a:extLst>
              <a:ext uri="{FF2B5EF4-FFF2-40B4-BE49-F238E27FC236}">
                <a16:creationId xmlns:a16="http://schemas.microsoft.com/office/drawing/2014/main" id="{D6DE03CB-EC57-49A8-991C-278B269BF819}"/>
              </a:ext>
            </a:extLst>
          </p:cNvPr>
          <p:cNvSpPr txBox="1"/>
          <p:nvPr/>
        </p:nvSpPr>
        <p:spPr>
          <a:xfrm>
            <a:off x="2909429" y="-1236952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dirty="0"/>
              <a:t># chip 2-1</a:t>
            </a:r>
          </a:p>
        </p:txBody>
      </p:sp>
    </p:spTree>
    <p:extLst>
      <p:ext uri="{BB962C8B-B14F-4D97-AF65-F5344CB8AC3E}">
        <p14:creationId xmlns:p14="http://schemas.microsoft.com/office/powerpoint/2010/main" val="370374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814DDA05-119F-4DCF-9DFF-453E541D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20" y="3279206"/>
            <a:ext cx="4269931" cy="3083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218C872-5A3A-4AA2-862A-44C811173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815975"/>
          </a:xfrm>
        </p:spPr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BA8EF259-64D8-496F-A170-EAC61404003E}"/>
              </a:ext>
            </a:extLst>
          </p:cNvPr>
          <p:cNvSpPr txBox="1"/>
          <p:nvPr/>
        </p:nvSpPr>
        <p:spPr>
          <a:xfrm>
            <a:off x="999782" y="280631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(b)</a:t>
            </a: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CDDC745D-F355-419D-B42F-DAB6AF7D8421}"/>
              </a:ext>
            </a:extLst>
          </p:cNvPr>
          <p:cNvSpPr txBox="1"/>
          <p:nvPr/>
        </p:nvSpPr>
        <p:spPr>
          <a:xfrm>
            <a:off x="16981771" y="830977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dirty="0">
                <a:solidFill>
                  <a:srgbClr val="FFFF00"/>
                </a:solidFill>
              </a:rPr>
              <a:t>PL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A6E8703-E59A-4F1E-A51C-F76E39298E89}"/>
              </a:ext>
            </a:extLst>
          </p:cNvPr>
          <p:cNvSpPr/>
          <p:nvPr/>
        </p:nvSpPr>
        <p:spPr>
          <a:xfrm>
            <a:off x="2963792" y="1929342"/>
            <a:ext cx="1037900" cy="62014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52" name="Groupe 12">
            <a:extLst>
              <a:ext uri="{FF2B5EF4-FFF2-40B4-BE49-F238E27FC236}">
                <a16:creationId xmlns:a16="http://schemas.microsoft.com/office/drawing/2014/main" id="{2DC2598E-58D1-4ED8-A5F7-4D6EA164EC3D}"/>
              </a:ext>
            </a:extLst>
          </p:cNvPr>
          <p:cNvGrpSpPr/>
          <p:nvPr/>
        </p:nvGrpSpPr>
        <p:grpSpPr>
          <a:xfrm>
            <a:off x="1313841" y="1730074"/>
            <a:ext cx="4277436" cy="908179"/>
            <a:chOff x="714893" y="1415553"/>
            <a:chExt cx="4781641" cy="908179"/>
          </a:xfrm>
        </p:grpSpPr>
        <p:grpSp>
          <p:nvGrpSpPr>
            <p:cNvPr id="153" name="Groupe 13">
              <a:extLst>
                <a:ext uri="{FF2B5EF4-FFF2-40B4-BE49-F238E27FC236}">
                  <a16:creationId xmlns:a16="http://schemas.microsoft.com/office/drawing/2014/main" id="{5B2D464E-ED16-4DF0-A709-36134227B91D}"/>
                </a:ext>
              </a:extLst>
            </p:cNvPr>
            <p:cNvGrpSpPr/>
            <p:nvPr/>
          </p:nvGrpSpPr>
          <p:grpSpPr>
            <a:xfrm>
              <a:off x="714894" y="1415553"/>
              <a:ext cx="4781640" cy="908179"/>
              <a:chOff x="1474470" y="1484133"/>
              <a:chExt cx="4781640" cy="908179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45C21AA8-BE57-4C28-8B24-CF707726FCE2}"/>
                  </a:ext>
                </a:extLst>
              </p:cNvPr>
              <p:cNvSpPr/>
              <p:nvPr/>
            </p:nvSpPr>
            <p:spPr>
              <a:xfrm flipV="1">
                <a:off x="2358463" y="1748434"/>
                <a:ext cx="3013656" cy="86953"/>
              </a:xfrm>
              <a:prstGeom prst="rect">
                <a:avLst/>
              </a:prstGeom>
              <a:gradFill>
                <a:gsLst>
                  <a:gs pos="0">
                    <a:srgbClr val="FFFF00"/>
                  </a:gs>
                  <a:gs pos="32000">
                    <a:srgbClr val="FF3300"/>
                  </a:gs>
                  <a:gs pos="69000">
                    <a:srgbClr val="FF3300"/>
                  </a:gs>
                  <a:gs pos="56000">
                    <a:srgbClr val="800000"/>
                  </a:gs>
                  <a:gs pos="44000">
                    <a:srgbClr val="800000"/>
                  </a:gs>
                  <a:gs pos="100000">
                    <a:srgbClr val="FFFF00"/>
                  </a:gs>
                </a:gsLst>
                <a:lin ang="0" scaled="0"/>
              </a:gra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9229B03-E90A-4378-8651-8F679310D651}"/>
                  </a:ext>
                </a:extLst>
              </p:cNvPr>
              <p:cNvSpPr/>
              <p:nvPr/>
            </p:nvSpPr>
            <p:spPr>
              <a:xfrm>
                <a:off x="1474470" y="1838520"/>
                <a:ext cx="1597256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0873528B-348B-472C-85B2-273833A3B1F8}"/>
                  </a:ext>
                </a:extLst>
              </p:cNvPr>
              <p:cNvSpPr/>
              <p:nvPr/>
            </p:nvSpPr>
            <p:spPr>
              <a:xfrm>
                <a:off x="4694467" y="1838520"/>
                <a:ext cx="1561643" cy="55379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60" name="TextBox 10">
                <a:extLst>
                  <a:ext uri="{FF2B5EF4-FFF2-40B4-BE49-F238E27FC236}">
                    <a16:creationId xmlns:a16="http://schemas.microsoft.com/office/drawing/2014/main" id="{23CE2B67-30C8-4DFB-8CFA-23A739DDF409}"/>
                  </a:ext>
                </a:extLst>
              </p:cNvPr>
              <p:cNvSpPr txBox="1"/>
              <p:nvPr/>
            </p:nvSpPr>
            <p:spPr>
              <a:xfrm>
                <a:off x="4878871" y="1484133"/>
                <a:ext cx="4519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SiC</a:t>
                </a:r>
                <a:endParaRPr lang="en-KR" sz="1400" dirty="0"/>
              </a:p>
            </p:txBody>
          </p:sp>
        </p:grpSp>
        <p:sp>
          <p:nvSpPr>
            <p:cNvPr id="154" name="TextBox 10">
              <a:extLst>
                <a:ext uri="{FF2B5EF4-FFF2-40B4-BE49-F238E27FC236}">
                  <a16:creationId xmlns:a16="http://schemas.microsoft.com/office/drawing/2014/main" id="{9E662924-A3A1-49AB-A8C4-4C3358F0F438}"/>
                </a:ext>
              </a:extLst>
            </p:cNvPr>
            <p:cNvSpPr txBox="1"/>
            <p:nvPr/>
          </p:nvSpPr>
          <p:spPr>
            <a:xfrm>
              <a:off x="1281019" y="1907952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Si</a:t>
              </a:r>
              <a:endParaRPr lang="en-KR" sz="1600" dirty="0">
                <a:solidFill>
                  <a:schemeClr val="bg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64A324D-C324-4BE6-80DF-254BBF8D44D6}"/>
                </a:ext>
              </a:extLst>
            </p:cNvPr>
            <p:cNvSpPr/>
            <p:nvPr/>
          </p:nvSpPr>
          <p:spPr>
            <a:xfrm>
              <a:off x="714893" y="1610528"/>
              <a:ext cx="891855" cy="157845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7F8795F-88A5-4B6D-B8B3-5EFC25B1775D}"/>
                </a:ext>
              </a:extLst>
            </p:cNvPr>
            <p:cNvSpPr/>
            <p:nvPr/>
          </p:nvSpPr>
          <p:spPr>
            <a:xfrm>
              <a:off x="4611223" y="1605506"/>
              <a:ext cx="883992" cy="162867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2" name="TextBox 27">
            <a:extLst>
              <a:ext uri="{FF2B5EF4-FFF2-40B4-BE49-F238E27FC236}">
                <a16:creationId xmlns:a16="http://schemas.microsoft.com/office/drawing/2014/main" id="{93ED676A-E963-4361-8654-6FF6B9EE079A}"/>
              </a:ext>
            </a:extLst>
          </p:cNvPr>
          <p:cNvSpPr txBox="1"/>
          <p:nvPr/>
        </p:nvSpPr>
        <p:spPr>
          <a:xfrm>
            <a:off x="1482329" y="180975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Au</a:t>
            </a:r>
          </a:p>
        </p:txBody>
      </p:sp>
      <p:sp>
        <p:nvSpPr>
          <p:cNvPr id="163" name="TextBox 10">
            <a:extLst>
              <a:ext uri="{FF2B5EF4-FFF2-40B4-BE49-F238E27FC236}">
                <a16:creationId xmlns:a16="http://schemas.microsoft.com/office/drawing/2014/main" id="{769ADE37-8980-4101-8EC9-A5E453017AE5}"/>
              </a:ext>
            </a:extLst>
          </p:cNvPr>
          <p:cNvSpPr txBox="1"/>
          <p:nvPr/>
        </p:nvSpPr>
        <p:spPr>
          <a:xfrm>
            <a:off x="4747098" y="2209613"/>
            <a:ext cx="291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Si</a:t>
            </a:r>
            <a:endParaRPr lang="en-KR" sz="1600" dirty="0">
              <a:solidFill>
                <a:schemeClr val="bg1"/>
              </a:solidFill>
            </a:endParaRPr>
          </a:p>
        </p:txBody>
      </p:sp>
      <p:sp>
        <p:nvSpPr>
          <p:cNvPr id="164" name="TextBox 29">
            <a:extLst>
              <a:ext uri="{FF2B5EF4-FFF2-40B4-BE49-F238E27FC236}">
                <a16:creationId xmlns:a16="http://schemas.microsoft.com/office/drawing/2014/main" id="{23175C61-CB2C-41CF-AEF8-B59176580DAE}"/>
              </a:ext>
            </a:extLst>
          </p:cNvPr>
          <p:cNvSpPr txBox="1"/>
          <p:nvPr/>
        </p:nvSpPr>
        <p:spPr>
          <a:xfrm>
            <a:off x="4997828" y="1811334"/>
            <a:ext cx="43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Au</a:t>
            </a:r>
          </a:p>
        </p:txBody>
      </p:sp>
      <p:sp>
        <p:nvSpPr>
          <p:cNvPr id="165" name="TextBox 2">
            <a:extLst>
              <a:ext uri="{FF2B5EF4-FFF2-40B4-BE49-F238E27FC236}">
                <a16:creationId xmlns:a16="http://schemas.microsoft.com/office/drawing/2014/main" id="{E7F9AA58-D2FF-4A07-81E6-318BF63AE584}"/>
              </a:ext>
            </a:extLst>
          </p:cNvPr>
          <p:cNvSpPr txBox="1"/>
          <p:nvPr/>
        </p:nvSpPr>
        <p:spPr>
          <a:xfrm>
            <a:off x="994590" y="120254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(a)</a:t>
            </a:r>
          </a:p>
        </p:txBody>
      </p:sp>
      <p:cxnSp>
        <p:nvCxnSpPr>
          <p:cNvPr id="166" name="Connecteur droit avec flèche 165">
            <a:extLst>
              <a:ext uri="{FF2B5EF4-FFF2-40B4-BE49-F238E27FC236}">
                <a16:creationId xmlns:a16="http://schemas.microsoft.com/office/drawing/2014/main" id="{059A1B31-B3AD-4C26-9118-2036080BC955}"/>
              </a:ext>
            </a:extLst>
          </p:cNvPr>
          <p:cNvCxnSpPr>
            <a:cxnSpLocks/>
          </p:cNvCxnSpPr>
          <p:nvPr/>
        </p:nvCxnSpPr>
        <p:spPr>
          <a:xfrm>
            <a:off x="2172794" y="1920156"/>
            <a:ext cx="637093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ZoneTexte 166">
                <a:extLst>
                  <a:ext uri="{FF2B5EF4-FFF2-40B4-BE49-F238E27FC236}">
                    <a16:creationId xmlns:a16="http://schemas.microsoft.com/office/drawing/2014/main" id="{161D5C70-46E9-4D91-88DA-8498F5F0120A}"/>
                  </a:ext>
                </a:extLst>
              </p:cNvPr>
              <p:cNvSpPr txBox="1"/>
              <p:nvPr/>
            </p:nvSpPr>
            <p:spPr>
              <a:xfrm>
                <a:off x="2422305" y="1607789"/>
                <a:ext cx="13394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7" name="ZoneTexte 166">
                <a:extLst>
                  <a:ext uri="{FF2B5EF4-FFF2-40B4-BE49-F238E27FC236}">
                    <a16:creationId xmlns:a16="http://schemas.microsoft.com/office/drawing/2014/main" id="{161D5C70-46E9-4D91-88DA-8498F5F01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05" y="1607789"/>
                <a:ext cx="133946" cy="276999"/>
              </a:xfrm>
              <a:prstGeom prst="rect">
                <a:avLst/>
              </a:prstGeom>
              <a:blipFill>
                <a:blip r:embed="rId4"/>
                <a:stretch>
                  <a:fillRect l="-45455" r="-36364" b="-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ZoneTexte 167">
            <a:extLst>
              <a:ext uri="{FF2B5EF4-FFF2-40B4-BE49-F238E27FC236}">
                <a16:creationId xmlns:a16="http://schemas.microsoft.com/office/drawing/2014/main" id="{F2E6756B-F06C-498C-8830-BD6F3A71FF02}"/>
              </a:ext>
            </a:extLst>
          </p:cNvPr>
          <p:cNvSpPr txBox="1"/>
          <p:nvPr/>
        </p:nvSpPr>
        <p:spPr>
          <a:xfrm>
            <a:off x="2859578" y="2123066"/>
            <a:ext cx="1280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Local heating</a:t>
            </a:r>
          </a:p>
        </p:txBody>
      </p:sp>
      <p:pic>
        <p:nvPicPr>
          <p:cNvPr id="169" name="Picture 7">
            <a:extLst>
              <a:ext uri="{FF2B5EF4-FFF2-40B4-BE49-F238E27FC236}">
                <a16:creationId xmlns:a16="http://schemas.microsoft.com/office/drawing/2014/main" id="{F1CFB6A2-DD52-4D07-ABB6-5736CEE26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578"/>
          <a:stretch/>
        </p:blipFill>
        <p:spPr>
          <a:xfrm flipV="1">
            <a:off x="3047915" y="1685723"/>
            <a:ext cx="887649" cy="231737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2750130A-5ED3-4210-B219-958966AF90F3}"/>
              </a:ext>
            </a:extLst>
          </p:cNvPr>
          <p:cNvSpPr/>
          <p:nvPr/>
        </p:nvSpPr>
        <p:spPr>
          <a:xfrm>
            <a:off x="3018119" y="1604869"/>
            <a:ext cx="947240" cy="77342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1" name="Forme libre : forme 23">
            <a:extLst>
              <a:ext uri="{FF2B5EF4-FFF2-40B4-BE49-F238E27FC236}">
                <a16:creationId xmlns:a16="http://schemas.microsoft.com/office/drawing/2014/main" id="{DD739CE4-708B-486B-BDA8-FBDD55253040}"/>
              </a:ext>
            </a:extLst>
          </p:cNvPr>
          <p:cNvSpPr/>
          <p:nvPr/>
        </p:nvSpPr>
        <p:spPr>
          <a:xfrm>
            <a:off x="5502617" y="-622812"/>
            <a:ext cx="73782" cy="257621"/>
          </a:xfrm>
          <a:custGeom>
            <a:avLst/>
            <a:gdLst>
              <a:gd name="connsiteX0" fmla="*/ 44151 w 158272"/>
              <a:gd name="connsiteY0" fmla="*/ 819807 h 819807"/>
              <a:gd name="connsiteX1" fmla="*/ 157662 w 158272"/>
              <a:gd name="connsiteY1" fmla="*/ 510803 h 819807"/>
              <a:gd name="connsiteX2" fmla="*/ 7 w 158272"/>
              <a:gd name="connsiteY2" fmla="*/ 239636 h 819807"/>
              <a:gd name="connsiteX3" fmla="*/ 151356 w 158272"/>
              <a:gd name="connsiteY3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72" h="819807">
                <a:moveTo>
                  <a:pt x="44151" y="819807"/>
                </a:moveTo>
                <a:cubicBezTo>
                  <a:pt x="104585" y="713652"/>
                  <a:pt x="165019" y="607498"/>
                  <a:pt x="157662" y="510803"/>
                </a:cubicBezTo>
                <a:cubicBezTo>
                  <a:pt x="150305" y="414108"/>
                  <a:pt x="1058" y="324770"/>
                  <a:pt x="7" y="239636"/>
                </a:cubicBezTo>
                <a:cubicBezTo>
                  <a:pt x="-1044" y="154502"/>
                  <a:pt x="114570" y="46245"/>
                  <a:pt x="151356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2" name="Forme libre : forme 30">
            <a:extLst>
              <a:ext uri="{FF2B5EF4-FFF2-40B4-BE49-F238E27FC236}">
                <a16:creationId xmlns:a16="http://schemas.microsoft.com/office/drawing/2014/main" id="{9C980749-0D0C-4CFE-A5E2-7E2C64AD18B7}"/>
              </a:ext>
            </a:extLst>
          </p:cNvPr>
          <p:cNvSpPr/>
          <p:nvPr/>
        </p:nvSpPr>
        <p:spPr>
          <a:xfrm>
            <a:off x="5677497" y="-625898"/>
            <a:ext cx="73782" cy="257621"/>
          </a:xfrm>
          <a:custGeom>
            <a:avLst/>
            <a:gdLst>
              <a:gd name="connsiteX0" fmla="*/ 44151 w 158272"/>
              <a:gd name="connsiteY0" fmla="*/ 819807 h 819807"/>
              <a:gd name="connsiteX1" fmla="*/ 157662 w 158272"/>
              <a:gd name="connsiteY1" fmla="*/ 510803 h 819807"/>
              <a:gd name="connsiteX2" fmla="*/ 7 w 158272"/>
              <a:gd name="connsiteY2" fmla="*/ 239636 h 819807"/>
              <a:gd name="connsiteX3" fmla="*/ 151356 w 158272"/>
              <a:gd name="connsiteY3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72" h="819807">
                <a:moveTo>
                  <a:pt x="44151" y="819807"/>
                </a:moveTo>
                <a:cubicBezTo>
                  <a:pt x="104585" y="713652"/>
                  <a:pt x="165019" y="607498"/>
                  <a:pt x="157662" y="510803"/>
                </a:cubicBezTo>
                <a:cubicBezTo>
                  <a:pt x="150305" y="414108"/>
                  <a:pt x="1058" y="324770"/>
                  <a:pt x="7" y="239636"/>
                </a:cubicBezTo>
                <a:cubicBezTo>
                  <a:pt x="-1044" y="154502"/>
                  <a:pt x="114570" y="46245"/>
                  <a:pt x="151356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3" name="Forme libre : forme 31">
            <a:extLst>
              <a:ext uri="{FF2B5EF4-FFF2-40B4-BE49-F238E27FC236}">
                <a16:creationId xmlns:a16="http://schemas.microsoft.com/office/drawing/2014/main" id="{8824DA1D-BA20-4151-8C45-726683A788C1}"/>
              </a:ext>
            </a:extLst>
          </p:cNvPr>
          <p:cNvSpPr/>
          <p:nvPr/>
        </p:nvSpPr>
        <p:spPr>
          <a:xfrm>
            <a:off x="5852377" y="-625622"/>
            <a:ext cx="73782" cy="257621"/>
          </a:xfrm>
          <a:custGeom>
            <a:avLst/>
            <a:gdLst>
              <a:gd name="connsiteX0" fmla="*/ 44151 w 158272"/>
              <a:gd name="connsiteY0" fmla="*/ 819807 h 819807"/>
              <a:gd name="connsiteX1" fmla="*/ 157662 w 158272"/>
              <a:gd name="connsiteY1" fmla="*/ 510803 h 819807"/>
              <a:gd name="connsiteX2" fmla="*/ 7 w 158272"/>
              <a:gd name="connsiteY2" fmla="*/ 239636 h 819807"/>
              <a:gd name="connsiteX3" fmla="*/ 151356 w 158272"/>
              <a:gd name="connsiteY3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72" h="819807">
                <a:moveTo>
                  <a:pt x="44151" y="819807"/>
                </a:moveTo>
                <a:cubicBezTo>
                  <a:pt x="104585" y="713652"/>
                  <a:pt x="165019" y="607498"/>
                  <a:pt x="157662" y="510803"/>
                </a:cubicBezTo>
                <a:cubicBezTo>
                  <a:pt x="150305" y="414108"/>
                  <a:pt x="1058" y="324770"/>
                  <a:pt x="7" y="239636"/>
                </a:cubicBezTo>
                <a:cubicBezTo>
                  <a:pt x="-1044" y="154502"/>
                  <a:pt x="114570" y="46245"/>
                  <a:pt x="151356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4" name="Forme libre : forme 23">
            <a:extLst>
              <a:ext uri="{FF2B5EF4-FFF2-40B4-BE49-F238E27FC236}">
                <a16:creationId xmlns:a16="http://schemas.microsoft.com/office/drawing/2014/main" id="{96557027-1140-4A79-8C54-572EC946FB6F}"/>
              </a:ext>
            </a:extLst>
          </p:cNvPr>
          <p:cNvSpPr/>
          <p:nvPr/>
        </p:nvSpPr>
        <p:spPr>
          <a:xfrm>
            <a:off x="5327783" y="-627737"/>
            <a:ext cx="73782" cy="257621"/>
          </a:xfrm>
          <a:custGeom>
            <a:avLst/>
            <a:gdLst>
              <a:gd name="connsiteX0" fmla="*/ 44151 w 158272"/>
              <a:gd name="connsiteY0" fmla="*/ 819807 h 819807"/>
              <a:gd name="connsiteX1" fmla="*/ 157662 w 158272"/>
              <a:gd name="connsiteY1" fmla="*/ 510803 h 819807"/>
              <a:gd name="connsiteX2" fmla="*/ 7 w 158272"/>
              <a:gd name="connsiteY2" fmla="*/ 239636 h 819807"/>
              <a:gd name="connsiteX3" fmla="*/ 151356 w 158272"/>
              <a:gd name="connsiteY3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72" h="819807">
                <a:moveTo>
                  <a:pt x="44151" y="819807"/>
                </a:moveTo>
                <a:cubicBezTo>
                  <a:pt x="104585" y="713652"/>
                  <a:pt x="165019" y="607498"/>
                  <a:pt x="157662" y="510803"/>
                </a:cubicBezTo>
                <a:cubicBezTo>
                  <a:pt x="150305" y="414108"/>
                  <a:pt x="1058" y="324770"/>
                  <a:pt x="7" y="239636"/>
                </a:cubicBezTo>
                <a:cubicBezTo>
                  <a:pt x="-1044" y="154502"/>
                  <a:pt x="114570" y="46245"/>
                  <a:pt x="151356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5" name="Forme libre : forme 23">
            <a:extLst>
              <a:ext uri="{FF2B5EF4-FFF2-40B4-BE49-F238E27FC236}">
                <a16:creationId xmlns:a16="http://schemas.microsoft.com/office/drawing/2014/main" id="{50A76DBE-75DA-4B6A-B390-2E3CF8FCD261}"/>
              </a:ext>
            </a:extLst>
          </p:cNvPr>
          <p:cNvSpPr/>
          <p:nvPr/>
        </p:nvSpPr>
        <p:spPr>
          <a:xfrm>
            <a:off x="5155525" y="-628471"/>
            <a:ext cx="73782" cy="257621"/>
          </a:xfrm>
          <a:custGeom>
            <a:avLst/>
            <a:gdLst>
              <a:gd name="connsiteX0" fmla="*/ 44151 w 158272"/>
              <a:gd name="connsiteY0" fmla="*/ 819807 h 819807"/>
              <a:gd name="connsiteX1" fmla="*/ 157662 w 158272"/>
              <a:gd name="connsiteY1" fmla="*/ 510803 h 819807"/>
              <a:gd name="connsiteX2" fmla="*/ 7 w 158272"/>
              <a:gd name="connsiteY2" fmla="*/ 239636 h 819807"/>
              <a:gd name="connsiteX3" fmla="*/ 151356 w 158272"/>
              <a:gd name="connsiteY3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72" h="819807">
                <a:moveTo>
                  <a:pt x="44151" y="819807"/>
                </a:moveTo>
                <a:cubicBezTo>
                  <a:pt x="104585" y="713652"/>
                  <a:pt x="165019" y="607498"/>
                  <a:pt x="157662" y="510803"/>
                </a:cubicBezTo>
                <a:cubicBezTo>
                  <a:pt x="150305" y="414108"/>
                  <a:pt x="1058" y="324770"/>
                  <a:pt x="7" y="239636"/>
                </a:cubicBezTo>
                <a:cubicBezTo>
                  <a:pt x="-1044" y="154502"/>
                  <a:pt x="114570" y="46245"/>
                  <a:pt x="151356" y="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ZoneTexte 116">
            <a:extLst>
              <a:ext uri="{FF2B5EF4-FFF2-40B4-BE49-F238E27FC236}">
                <a16:creationId xmlns:a16="http://schemas.microsoft.com/office/drawing/2014/main" id="{4899BD9A-737C-9986-7655-8DE2F4A57DD5}"/>
              </a:ext>
            </a:extLst>
          </p:cNvPr>
          <p:cNvSpPr txBox="1"/>
          <p:nvPr/>
        </p:nvSpPr>
        <p:spPr>
          <a:xfrm>
            <a:off x="3210751" y="3812426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SiC</a:t>
            </a:r>
            <a:endParaRPr lang="en-US" sz="2000" dirty="0"/>
          </a:p>
        </p:txBody>
      </p:sp>
      <p:sp>
        <p:nvSpPr>
          <p:cNvPr id="11" name="ZoneTexte 115">
            <a:extLst>
              <a:ext uri="{FF2B5EF4-FFF2-40B4-BE49-F238E27FC236}">
                <a16:creationId xmlns:a16="http://schemas.microsoft.com/office/drawing/2014/main" id="{21301A7A-4A43-4900-E012-DD83BA589164}"/>
              </a:ext>
            </a:extLst>
          </p:cNvPr>
          <p:cNvSpPr txBox="1"/>
          <p:nvPr/>
        </p:nvSpPr>
        <p:spPr>
          <a:xfrm>
            <a:off x="1868503" y="4540954"/>
            <a:ext cx="362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85902034-7F14-4A58-A922-FFBDC6A988A1}"/>
                  </a:ext>
                </a:extLst>
              </p:cNvPr>
              <p:cNvSpPr txBox="1"/>
              <p:nvPr/>
            </p:nvSpPr>
            <p:spPr>
              <a:xfrm>
                <a:off x="6854807" y="362477"/>
                <a:ext cx="4639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𝑙𝑎𝑠𝑒𝑟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=514.5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20240719−20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85902034-7F14-4A58-A922-FFBDC6A98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07" y="362477"/>
                <a:ext cx="4639988" cy="276999"/>
              </a:xfrm>
              <a:prstGeom prst="rect">
                <a:avLst/>
              </a:prstGeom>
              <a:blipFill>
                <a:blip r:embed="rId6"/>
                <a:stretch>
                  <a:fillRect l="-787" r="-65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ZoneTexte 72">
            <a:extLst>
              <a:ext uri="{FF2B5EF4-FFF2-40B4-BE49-F238E27FC236}">
                <a16:creationId xmlns:a16="http://schemas.microsoft.com/office/drawing/2014/main" id="{D1452421-8203-4535-8E8D-0AFD831A5EB4}"/>
              </a:ext>
            </a:extLst>
          </p:cNvPr>
          <p:cNvSpPr txBox="1"/>
          <p:nvPr/>
        </p:nvSpPr>
        <p:spPr>
          <a:xfrm>
            <a:off x="7288530" y="7052740"/>
            <a:ext cx="39254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Chip 3-3, PLE 470-614nm, 4uW, 20241129</a:t>
            </a: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1DB7332A-794A-418C-82D1-10477DBBB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316" y="1353227"/>
            <a:ext cx="5338780" cy="2578017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6FFE7293-27D3-4C6B-A72F-955E70CEE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405" y="3914705"/>
            <a:ext cx="6150795" cy="2649972"/>
          </a:xfrm>
          <a:prstGeom prst="rect">
            <a:avLst/>
          </a:prstGeom>
        </p:spPr>
      </p:pic>
      <p:sp>
        <p:nvSpPr>
          <p:cNvPr id="76" name="TextBox 5">
            <a:extLst>
              <a:ext uri="{FF2B5EF4-FFF2-40B4-BE49-F238E27FC236}">
                <a16:creationId xmlns:a16="http://schemas.microsoft.com/office/drawing/2014/main" id="{ABF5FE83-D9EE-4082-BA50-70DC424A0F56}"/>
              </a:ext>
            </a:extLst>
          </p:cNvPr>
          <p:cNvSpPr txBox="1"/>
          <p:nvPr/>
        </p:nvSpPr>
        <p:spPr>
          <a:xfrm>
            <a:off x="5663101" y="122138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(c)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A9C075-CDD3-4F96-86BA-AD86F9E4022E}"/>
              </a:ext>
            </a:extLst>
          </p:cNvPr>
          <p:cNvSpPr/>
          <p:nvPr/>
        </p:nvSpPr>
        <p:spPr>
          <a:xfrm>
            <a:off x="7081520" y="4025520"/>
            <a:ext cx="312420" cy="196596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312006B8-1724-4C24-B18E-7EB2B3E2B572}"/>
                  </a:ext>
                </a:extLst>
              </p:cNvPr>
              <p:cNvSpPr txBox="1"/>
              <p:nvPr/>
            </p:nvSpPr>
            <p:spPr>
              <a:xfrm>
                <a:off x="7607168" y="5402606"/>
                <a:ext cx="1300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312006B8-1724-4C24-B18E-7EB2B3E2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168" y="5402606"/>
                <a:ext cx="130036" cy="184666"/>
              </a:xfrm>
              <a:prstGeom prst="rect">
                <a:avLst/>
              </a:prstGeom>
              <a:blipFill>
                <a:blip r:embed="rId9"/>
                <a:stretch>
                  <a:fillRect l="-28571" r="-2857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A377ED7D-F9BC-4082-9BE1-C62EC3F3C18F}"/>
                  </a:ext>
                </a:extLst>
              </p:cNvPr>
              <p:cNvSpPr txBox="1"/>
              <p:nvPr/>
            </p:nvSpPr>
            <p:spPr>
              <a:xfrm>
                <a:off x="7734549" y="4046763"/>
                <a:ext cx="214161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A377ED7D-F9BC-4082-9BE1-C62EC3F3C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549" y="4046763"/>
                <a:ext cx="214161" cy="189411"/>
              </a:xfrm>
              <a:prstGeom prst="rect">
                <a:avLst/>
              </a:prstGeom>
              <a:blipFill>
                <a:blip r:embed="rId10"/>
                <a:stretch>
                  <a:fillRect l="-17143" r="-57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268EF329-F497-4C49-BBF7-43CF53BAA00F}"/>
                  </a:ext>
                </a:extLst>
              </p:cNvPr>
              <p:cNvSpPr txBox="1"/>
              <p:nvPr/>
            </p:nvSpPr>
            <p:spPr>
              <a:xfrm>
                <a:off x="8331091" y="5503194"/>
                <a:ext cx="3543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ZoneTexte 79">
                <a:extLst>
                  <a:ext uri="{FF2B5EF4-FFF2-40B4-BE49-F238E27FC236}">
                    <a16:creationId xmlns:a16="http://schemas.microsoft.com/office/drawing/2014/main" id="{268EF329-F497-4C49-BBF7-43CF53BAA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091" y="5503194"/>
                <a:ext cx="354392" cy="184666"/>
              </a:xfrm>
              <a:prstGeom prst="rect">
                <a:avLst/>
              </a:prstGeom>
              <a:blipFill>
                <a:blip r:embed="rId11"/>
                <a:stretch>
                  <a:fillRect l="-10345" r="-103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89CF8161-172E-485A-8A2F-AFCA7CFB2CB0}"/>
                  </a:ext>
                </a:extLst>
              </p:cNvPr>
              <p:cNvSpPr txBox="1"/>
              <p:nvPr/>
            </p:nvSpPr>
            <p:spPr>
              <a:xfrm>
                <a:off x="8618903" y="5305528"/>
                <a:ext cx="438518" cy="18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89CF8161-172E-485A-8A2F-AFCA7CFB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903" y="5305528"/>
                <a:ext cx="438518" cy="189411"/>
              </a:xfrm>
              <a:prstGeom prst="rect">
                <a:avLst/>
              </a:prstGeom>
              <a:blipFill>
                <a:blip r:embed="rId12"/>
                <a:stretch>
                  <a:fillRect l="-8333" r="-8333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14664E84-97D1-4080-A83B-6CAEA98A9524}"/>
                  </a:ext>
                </a:extLst>
              </p:cNvPr>
              <p:cNvSpPr txBox="1"/>
              <p:nvPr/>
            </p:nvSpPr>
            <p:spPr>
              <a:xfrm>
                <a:off x="10289124" y="4893446"/>
                <a:ext cx="214289" cy="1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14664E84-97D1-4080-A83B-6CAEA98A9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4" y="4893446"/>
                <a:ext cx="214289" cy="188513"/>
              </a:xfrm>
              <a:prstGeom prst="rect">
                <a:avLst/>
              </a:prstGeom>
              <a:blipFill>
                <a:blip r:embed="rId13"/>
                <a:stretch>
                  <a:fillRect l="-17143" t="-3226" r="-571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5">
            <a:extLst>
              <a:ext uri="{FF2B5EF4-FFF2-40B4-BE49-F238E27FC236}">
                <a16:creationId xmlns:a16="http://schemas.microsoft.com/office/drawing/2014/main" id="{B586128E-3718-4674-AD11-2FB63BB94D24}"/>
              </a:ext>
            </a:extLst>
          </p:cNvPr>
          <p:cNvSpPr txBox="1"/>
          <p:nvPr/>
        </p:nvSpPr>
        <p:spPr>
          <a:xfrm>
            <a:off x="5651175" y="386182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</a:t>
            </a:r>
            <a:r>
              <a:rPr lang="en-US" dirty="0"/>
              <a:t>d</a:t>
            </a:r>
            <a:r>
              <a:rPr lang="en-KR" dirty="0"/>
              <a:t>)</a:t>
            </a:r>
          </a:p>
        </p:txBody>
      </p:sp>
      <p:sp>
        <p:nvSpPr>
          <p:cNvPr id="84" name="ZoneTexte 11">
            <a:extLst>
              <a:ext uri="{FF2B5EF4-FFF2-40B4-BE49-F238E27FC236}">
                <a16:creationId xmlns:a16="http://schemas.microsoft.com/office/drawing/2014/main" id="{A2E114B0-2930-42A2-BF67-CC6E856B7842}"/>
              </a:ext>
            </a:extLst>
          </p:cNvPr>
          <p:cNvSpPr txBox="1"/>
          <p:nvPr/>
        </p:nvSpPr>
        <p:spPr>
          <a:xfrm>
            <a:off x="10718976" y="3007711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LM Roman 10" panose="00000500000000000000" pitchFamily="50" charset="0"/>
              </a:rPr>
              <a:t>X</a:t>
            </a:r>
            <a:r>
              <a:rPr lang="fr-FR" sz="1400" baseline="30000" dirty="0">
                <a:latin typeface="LM Roman 10" panose="00000500000000000000" pitchFamily="50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2B87136-93A3-41C1-A0A7-23DD6BBCD70A}"/>
              </a:ext>
            </a:extLst>
          </p:cNvPr>
          <p:cNvSpPr/>
          <p:nvPr/>
        </p:nvSpPr>
        <p:spPr>
          <a:xfrm>
            <a:off x="9924798" y="1343657"/>
            <a:ext cx="332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LM Roman 10" panose="00000500000000000000" pitchFamily="50" charset="0"/>
              </a:rPr>
              <a:t>T</a:t>
            </a:r>
            <a:r>
              <a:rPr lang="fr-FR" sz="1400" baseline="30000" dirty="0">
                <a:latin typeface="LM Roman 10" panose="00000500000000000000" pitchFamily="50" charset="0"/>
              </a:rPr>
              <a:t>T</a:t>
            </a:r>
            <a:endParaRPr lang="fr-FR" sz="1400" dirty="0"/>
          </a:p>
        </p:txBody>
      </p:sp>
      <p:sp>
        <p:nvSpPr>
          <p:cNvPr id="86" name="ZoneTexte 26">
            <a:extLst>
              <a:ext uri="{FF2B5EF4-FFF2-40B4-BE49-F238E27FC236}">
                <a16:creationId xmlns:a16="http://schemas.microsoft.com/office/drawing/2014/main" id="{5312C618-813B-48DE-AEA5-97FF765ED5BF}"/>
              </a:ext>
            </a:extLst>
          </p:cNvPr>
          <p:cNvSpPr txBox="1"/>
          <p:nvPr/>
        </p:nvSpPr>
        <p:spPr>
          <a:xfrm>
            <a:off x="10034084" y="2701744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latin typeface="LM Roman 10" panose="00000500000000000000" pitchFamily="50" charset="0"/>
              </a:rPr>
              <a:t>31.4 </a:t>
            </a:r>
            <a:r>
              <a:rPr lang="fr-FR" sz="1100" dirty="0" err="1">
                <a:latin typeface="LM Roman 10" panose="00000500000000000000" pitchFamily="50" charset="0"/>
              </a:rPr>
              <a:t>meV</a:t>
            </a:r>
            <a:endParaRPr lang="fr-FR" sz="1100" dirty="0">
              <a:latin typeface="LM Roman 10" panose="00000500000000000000" pitchFamily="50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E43ACB9-AA62-48F8-830C-FAE124455B2B}"/>
              </a:ext>
            </a:extLst>
          </p:cNvPr>
          <p:cNvSpPr/>
          <p:nvPr/>
        </p:nvSpPr>
        <p:spPr>
          <a:xfrm>
            <a:off x="9626807" y="1463037"/>
            <a:ext cx="326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LM Roman 10" panose="00000500000000000000" pitchFamily="50" charset="0"/>
              </a:rPr>
              <a:t>T</a:t>
            </a:r>
            <a:r>
              <a:rPr lang="fr-FR" sz="1400" baseline="30000" dirty="0">
                <a:latin typeface="LM Roman 10" panose="00000500000000000000" pitchFamily="50" charset="0"/>
              </a:rPr>
              <a:t>S</a:t>
            </a:r>
            <a:endParaRPr lang="fr-FR" sz="1400" dirty="0"/>
          </a:p>
        </p:txBody>
      </p:sp>
      <p:cxnSp>
        <p:nvCxnSpPr>
          <p:cNvPr id="95" name="Connecteur droit avec flèche 33">
            <a:extLst>
              <a:ext uri="{FF2B5EF4-FFF2-40B4-BE49-F238E27FC236}">
                <a16:creationId xmlns:a16="http://schemas.microsoft.com/office/drawing/2014/main" id="{6BCCD68B-FD79-4218-8044-BC9A30610203}"/>
              </a:ext>
            </a:extLst>
          </p:cNvPr>
          <p:cNvCxnSpPr>
            <a:cxnSpLocks/>
          </p:cNvCxnSpPr>
          <p:nvPr/>
        </p:nvCxnSpPr>
        <p:spPr>
          <a:xfrm flipH="1">
            <a:off x="9823248" y="2493209"/>
            <a:ext cx="93305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34">
            <a:extLst>
              <a:ext uri="{FF2B5EF4-FFF2-40B4-BE49-F238E27FC236}">
                <a16:creationId xmlns:a16="http://schemas.microsoft.com/office/drawing/2014/main" id="{EC129271-A2CC-4009-8E4E-3C49542BE805}"/>
              </a:ext>
            </a:extLst>
          </p:cNvPr>
          <p:cNvSpPr txBox="1"/>
          <p:nvPr/>
        </p:nvSpPr>
        <p:spPr>
          <a:xfrm>
            <a:off x="10034084" y="2184294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latin typeface="LM Roman 10" panose="00000500000000000000" pitchFamily="50" charset="0"/>
              </a:rPr>
              <a:t>37.7 </a:t>
            </a:r>
            <a:r>
              <a:rPr lang="fr-FR" sz="1100" dirty="0" err="1">
                <a:latin typeface="LM Roman 10" panose="00000500000000000000" pitchFamily="50" charset="0"/>
              </a:rPr>
              <a:t>meV</a:t>
            </a:r>
            <a:endParaRPr lang="fr-FR" sz="1100" dirty="0">
              <a:latin typeface="LM Roman 10" panose="00000500000000000000" pitchFamily="50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941D214-E062-4EDD-B20D-9078B3902D39}"/>
              </a:ext>
            </a:extLst>
          </p:cNvPr>
          <p:cNvSpPr/>
          <p:nvPr/>
        </p:nvSpPr>
        <p:spPr>
          <a:xfrm>
            <a:off x="9060887" y="258918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LM Roman 10" panose="00000500000000000000" pitchFamily="50" charset="0"/>
              </a:rPr>
              <a:t>T</a:t>
            </a:r>
            <a:r>
              <a:rPr lang="fr-FR" sz="1400" baseline="30000" dirty="0">
                <a:latin typeface="LM Roman 10" panose="00000500000000000000" pitchFamily="50" charset="0"/>
              </a:rPr>
              <a:t>I</a:t>
            </a:r>
            <a:endParaRPr lang="fr-FR" sz="14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B9F9DA-1C14-409D-AE49-EA8CA30FA161}"/>
              </a:ext>
            </a:extLst>
          </p:cNvPr>
          <p:cNvSpPr/>
          <p:nvPr/>
        </p:nvSpPr>
        <p:spPr>
          <a:xfrm>
            <a:off x="9307184" y="2009824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LM Roman 10" panose="00000500000000000000" pitchFamily="50" charset="0"/>
              </a:rPr>
              <a:t>XX</a:t>
            </a:r>
            <a:r>
              <a:rPr lang="fr-FR" sz="1400" baseline="30000" dirty="0">
                <a:latin typeface="LM Roman 10" panose="00000500000000000000" pitchFamily="50" charset="0"/>
              </a:rPr>
              <a:t>-</a:t>
            </a:r>
            <a:endParaRPr lang="fr-FR" sz="1400" baseline="300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995935-A0DA-4028-B622-6EE41D34C867}"/>
              </a:ext>
            </a:extLst>
          </p:cNvPr>
          <p:cNvSpPr/>
          <p:nvPr/>
        </p:nvSpPr>
        <p:spPr>
          <a:xfrm>
            <a:off x="8786528" y="2053196"/>
            <a:ext cx="307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LM Roman 10" panose="00000500000000000000" pitchFamily="50" charset="0"/>
              </a:rPr>
              <a:t>T</a:t>
            </a:r>
            <a:r>
              <a:rPr lang="fr-FR" sz="1400" baseline="30000" dirty="0">
                <a:latin typeface="LM Roman 10" panose="00000500000000000000" pitchFamily="50" charset="0"/>
              </a:rPr>
              <a:t>’</a:t>
            </a:r>
            <a:endParaRPr lang="fr-FR" sz="1400" dirty="0"/>
          </a:p>
        </p:txBody>
      </p:sp>
      <p:cxnSp>
        <p:nvCxnSpPr>
          <p:cNvPr id="100" name="Connecteur droit 50">
            <a:extLst>
              <a:ext uri="{FF2B5EF4-FFF2-40B4-BE49-F238E27FC236}">
                <a16:creationId xmlns:a16="http://schemas.microsoft.com/office/drawing/2014/main" id="{19E1E08D-1B58-4873-96AE-0B62C53639AD}"/>
              </a:ext>
            </a:extLst>
          </p:cNvPr>
          <p:cNvCxnSpPr>
            <a:cxnSpLocks/>
          </p:cNvCxnSpPr>
          <p:nvPr/>
        </p:nvCxnSpPr>
        <p:spPr>
          <a:xfrm flipV="1">
            <a:off x="9059758" y="1356733"/>
            <a:ext cx="3965" cy="2024874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53">
            <a:extLst>
              <a:ext uri="{FF2B5EF4-FFF2-40B4-BE49-F238E27FC236}">
                <a16:creationId xmlns:a16="http://schemas.microsoft.com/office/drawing/2014/main" id="{77A9B327-2136-4B1B-873B-FFEB4FF8886D}"/>
              </a:ext>
            </a:extLst>
          </p:cNvPr>
          <p:cNvSpPr txBox="1"/>
          <p:nvPr/>
        </p:nvSpPr>
        <p:spPr>
          <a:xfrm>
            <a:off x="9471869" y="2982654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LM Roman 10" panose="00000500000000000000" pitchFamily="50" charset="0"/>
              </a:rPr>
              <a:t>X</a:t>
            </a:r>
            <a:r>
              <a:rPr lang="fr-FR" sz="1400" baseline="30000" dirty="0">
                <a:latin typeface="LM Roman 10" panose="00000500000000000000" pitchFamily="50" charset="0"/>
              </a:rPr>
              <a:t>D</a:t>
            </a:r>
          </a:p>
        </p:txBody>
      </p:sp>
      <p:sp>
        <p:nvSpPr>
          <p:cNvPr id="102" name="ZoneTexte 54">
            <a:extLst>
              <a:ext uri="{FF2B5EF4-FFF2-40B4-BE49-F238E27FC236}">
                <a16:creationId xmlns:a16="http://schemas.microsoft.com/office/drawing/2014/main" id="{E8718BA5-198E-48FC-A11A-2C41AE8A5FF3}"/>
              </a:ext>
            </a:extLst>
          </p:cNvPr>
          <p:cNvSpPr txBox="1"/>
          <p:nvPr/>
        </p:nvSpPr>
        <p:spPr>
          <a:xfrm>
            <a:off x="9983933" y="301851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LM Roman 10" panose="00000500000000000000" pitchFamily="50" charset="0"/>
              </a:rPr>
              <a:t>XX</a:t>
            </a:r>
            <a:endParaRPr lang="fr-FR" sz="1400" baseline="30000" dirty="0">
              <a:latin typeface="LM Roman 10" panose="00000500000000000000" pitchFamily="50" charset="0"/>
            </a:endParaRPr>
          </a:p>
        </p:txBody>
      </p:sp>
      <p:cxnSp>
        <p:nvCxnSpPr>
          <p:cNvPr id="103" name="Connecteur droit 50">
            <a:extLst>
              <a:ext uri="{FF2B5EF4-FFF2-40B4-BE49-F238E27FC236}">
                <a16:creationId xmlns:a16="http://schemas.microsoft.com/office/drawing/2014/main" id="{14865224-59C9-4210-B803-F0998915DF57}"/>
              </a:ext>
            </a:extLst>
          </p:cNvPr>
          <p:cNvCxnSpPr>
            <a:cxnSpLocks/>
          </p:cNvCxnSpPr>
          <p:nvPr/>
        </p:nvCxnSpPr>
        <p:spPr>
          <a:xfrm flipV="1">
            <a:off x="9327591" y="1364517"/>
            <a:ext cx="3965" cy="2024874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50">
            <a:extLst>
              <a:ext uri="{FF2B5EF4-FFF2-40B4-BE49-F238E27FC236}">
                <a16:creationId xmlns:a16="http://schemas.microsoft.com/office/drawing/2014/main" id="{332CC30E-1CF1-4C47-A979-DADF312D8DA4}"/>
              </a:ext>
            </a:extLst>
          </p:cNvPr>
          <p:cNvCxnSpPr>
            <a:cxnSpLocks/>
          </p:cNvCxnSpPr>
          <p:nvPr/>
        </p:nvCxnSpPr>
        <p:spPr>
          <a:xfrm flipV="1">
            <a:off x="9800648" y="1724619"/>
            <a:ext cx="0" cy="1663211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50">
            <a:extLst>
              <a:ext uri="{FF2B5EF4-FFF2-40B4-BE49-F238E27FC236}">
                <a16:creationId xmlns:a16="http://schemas.microsoft.com/office/drawing/2014/main" id="{BEA1F0E7-8219-4F50-B541-85CE85ED6A32}"/>
              </a:ext>
            </a:extLst>
          </p:cNvPr>
          <p:cNvCxnSpPr>
            <a:cxnSpLocks/>
          </p:cNvCxnSpPr>
          <p:nvPr/>
        </p:nvCxnSpPr>
        <p:spPr>
          <a:xfrm flipV="1">
            <a:off x="9960618" y="1406048"/>
            <a:ext cx="0" cy="1975169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50">
            <a:extLst>
              <a:ext uri="{FF2B5EF4-FFF2-40B4-BE49-F238E27FC236}">
                <a16:creationId xmlns:a16="http://schemas.microsoft.com/office/drawing/2014/main" id="{460D0C68-89D2-42AC-9F34-EFECFD9D4AF6}"/>
              </a:ext>
            </a:extLst>
          </p:cNvPr>
          <p:cNvCxnSpPr>
            <a:cxnSpLocks/>
          </p:cNvCxnSpPr>
          <p:nvPr/>
        </p:nvCxnSpPr>
        <p:spPr>
          <a:xfrm flipV="1">
            <a:off x="9414491" y="2438418"/>
            <a:ext cx="0" cy="951043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50">
            <a:extLst>
              <a:ext uri="{FF2B5EF4-FFF2-40B4-BE49-F238E27FC236}">
                <a16:creationId xmlns:a16="http://schemas.microsoft.com/office/drawing/2014/main" id="{B7519E62-75C5-48A9-850A-9DC1A533288B}"/>
              </a:ext>
            </a:extLst>
          </p:cNvPr>
          <p:cNvCxnSpPr>
            <a:cxnSpLocks/>
          </p:cNvCxnSpPr>
          <p:nvPr/>
        </p:nvCxnSpPr>
        <p:spPr>
          <a:xfrm flipV="1">
            <a:off x="9500800" y="2292343"/>
            <a:ext cx="0" cy="1097280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50">
            <a:extLst>
              <a:ext uri="{FF2B5EF4-FFF2-40B4-BE49-F238E27FC236}">
                <a16:creationId xmlns:a16="http://schemas.microsoft.com/office/drawing/2014/main" id="{AAD5F624-9F23-46B0-BE0B-A3FF31E4DAB2}"/>
              </a:ext>
            </a:extLst>
          </p:cNvPr>
          <p:cNvCxnSpPr>
            <a:cxnSpLocks/>
          </p:cNvCxnSpPr>
          <p:nvPr/>
        </p:nvCxnSpPr>
        <p:spPr>
          <a:xfrm flipV="1">
            <a:off x="10760108" y="1960349"/>
            <a:ext cx="0" cy="1428216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33">
            <a:extLst>
              <a:ext uri="{FF2B5EF4-FFF2-40B4-BE49-F238E27FC236}">
                <a16:creationId xmlns:a16="http://schemas.microsoft.com/office/drawing/2014/main" id="{510263D1-8EF5-4AEA-85F4-17B88AD281E1}"/>
              </a:ext>
            </a:extLst>
          </p:cNvPr>
          <p:cNvCxnSpPr>
            <a:cxnSpLocks/>
          </p:cNvCxnSpPr>
          <p:nvPr/>
        </p:nvCxnSpPr>
        <p:spPr>
          <a:xfrm flipH="1" flipV="1">
            <a:off x="9972352" y="2998450"/>
            <a:ext cx="783946" cy="127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72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>
            <a:extLst>
              <a:ext uri="{FF2B5EF4-FFF2-40B4-BE49-F238E27FC236}">
                <a16:creationId xmlns:a16="http://schemas.microsoft.com/office/drawing/2014/main" id="{4B9B8CD4-45C1-0780-CC68-FF936A263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32" y="1087761"/>
            <a:ext cx="3995777" cy="580636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ED143E3-D59B-424A-A4E0-C4506F3E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419" y="3974651"/>
            <a:ext cx="3272622" cy="256211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9A7A11A3-A817-44CF-88EC-7100A2A85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798" y="1381877"/>
            <a:ext cx="3378623" cy="2586195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04367B4A-E7ED-440E-8988-BEFE73A13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125" y="-2754738"/>
            <a:ext cx="3643011" cy="278414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B3D2F6AD-9265-4E76-BCAC-E434AF983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602" y="-2821285"/>
            <a:ext cx="3714583" cy="284856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8A10FF8-4358-4BB7-BCA1-601A4453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AC7E-2F33-BEE0-2394-D0415AA4F449}"/>
                  </a:ext>
                </a:extLst>
              </p:cNvPr>
              <p:cNvSpPr txBox="1"/>
              <p:nvPr/>
            </p:nvSpPr>
            <p:spPr>
              <a:xfrm>
                <a:off x="2704001" y="568805"/>
                <a:ext cx="44825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𝑝𝑢𝑙𝑠𝑒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)=505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, chip 4-2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20250917</a:t>
                </a:r>
                <a:endParaRPr lang="en-KR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AC7E-2F33-BEE0-2394-D0415AA4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001" y="568805"/>
                <a:ext cx="4482574" cy="215444"/>
              </a:xfrm>
              <a:prstGeom prst="rect">
                <a:avLst/>
              </a:prstGeom>
              <a:blipFill>
                <a:blip r:embed="rId8"/>
                <a:stretch>
                  <a:fillRect l="-1700" t="-22222" r="-1700" b="-5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4958C2-FC2E-6DC8-01F9-598EE23F83B3}"/>
              </a:ext>
            </a:extLst>
          </p:cNvPr>
          <p:cNvCxnSpPr>
            <a:cxnSpLocks/>
          </p:cNvCxnSpPr>
          <p:nvPr/>
        </p:nvCxnSpPr>
        <p:spPr>
          <a:xfrm>
            <a:off x="2769708" y="1274824"/>
            <a:ext cx="0" cy="155448"/>
          </a:xfrm>
          <a:prstGeom prst="straightConnector1">
            <a:avLst/>
          </a:prstGeom>
          <a:ln w="12700">
            <a:solidFill>
              <a:srgbClr val="C53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B6F694-6AA8-30F1-8D76-EF68AD0FE400}"/>
              </a:ext>
            </a:extLst>
          </p:cNvPr>
          <p:cNvCxnSpPr>
            <a:cxnSpLocks/>
          </p:cNvCxnSpPr>
          <p:nvPr/>
        </p:nvCxnSpPr>
        <p:spPr>
          <a:xfrm>
            <a:off x="2848388" y="1676540"/>
            <a:ext cx="0" cy="154385"/>
          </a:xfrm>
          <a:prstGeom prst="straightConnector1">
            <a:avLst/>
          </a:prstGeom>
          <a:ln w="12700">
            <a:solidFill>
              <a:srgbClr val="7030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5E2A18-F44A-B955-E217-F66A6916AB88}"/>
              </a:ext>
            </a:extLst>
          </p:cNvPr>
          <p:cNvCxnSpPr>
            <a:cxnSpLocks/>
          </p:cNvCxnSpPr>
          <p:nvPr/>
        </p:nvCxnSpPr>
        <p:spPr>
          <a:xfrm>
            <a:off x="2951213" y="2013896"/>
            <a:ext cx="0" cy="154385"/>
          </a:xfrm>
          <a:prstGeom prst="straightConnector1">
            <a:avLst/>
          </a:prstGeom>
          <a:ln w="127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3FD406-6511-AF4A-3044-63D84CFD4BB3}"/>
              </a:ext>
            </a:extLst>
          </p:cNvPr>
          <p:cNvCxnSpPr>
            <a:cxnSpLocks/>
          </p:cNvCxnSpPr>
          <p:nvPr/>
        </p:nvCxnSpPr>
        <p:spPr>
          <a:xfrm>
            <a:off x="3108693" y="2375612"/>
            <a:ext cx="0" cy="1543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A50978-045E-3DF8-13E4-9D2582DAF389}"/>
              </a:ext>
            </a:extLst>
          </p:cNvPr>
          <p:cNvCxnSpPr>
            <a:cxnSpLocks/>
          </p:cNvCxnSpPr>
          <p:nvPr/>
        </p:nvCxnSpPr>
        <p:spPr>
          <a:xfrm>
            <a:off x="3257490" y="2739229"/>
            <a:ext cx="0" cy="154385"/>
          </a:xfrm>
          <a:prstGeom prst="straightConnector1">
            <a:avLst/>
          </a:prstGeom>
          <a:ln w="12700">
            <a:solidFill>
              <a:srgbClr val="73F0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1EDCEA-4561-82B2-C1CA-D19D93BFD711}"/>
              </a:ext>
            </a:extLst>
          </p:cNvPr>
          <p:cNvCxnSpPr>
            <a:cxnSpLocks/>
          </p:cNvCxnSpPr>
          <p:nvPr/>
        </p:nvCxnSpPr>
        <p:spPr>
          <a:xfrm>
            <a:off x="3418796" y="3085486"/>
            <a:ext cx="0" cy="154385"/>
          </a:xfrm>
          <a:prstGeom prst="straightConnector1">
            <a:avLst/>
          </a:prstGeom>
          <a:ln w="12700">
            <a:solidFill>
              <a:srgbClr val="00E8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047387-3E8E-2854-42DE-DA8D89319B83}"/>
              </a:ext>
            </a:extLst>
          </p:cNvPr>
          <p:cNvCxnSpPr>
            <a:cxnSpLocks/>
          </p:cNvCxnSpPr>
          <p:nvPr/>
        </p:nvCxnSpPr>
        <p:spPr>
          <a:xfrm>
            <a:off x="3606359" y="3464240"/>
            <a:ext cx="0" cy="154385"/>
          </a:xfrm>
          <a:prstGeom prst="straightConnector1">
            <a:avLst/>
          </a:prstGeom>
          <a:ln w="12700">
            <a:solidFill>
              <a:srgbClr val="00CD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010AFA-8C44-8A96-4B4B-C82CF6DFC13E}"/>
              </a:ext>
            </a:extLst>
          </p:cNvPr>
          <p:cNvCxnSpPr>
            <a:cxnSpLocks/>
          </p:cNvCxnSpPr>
          <p:nvPr/>
        </p:nvCxnSpPr>
        <p:spPr>
          <a:xfrm>
            <a:off x="3788206" y="3838505"/>
            <a:ext cx="0" cy="154385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F7C424-D93F-E2FB-1B07-1B1DEAD9F259}"/>
              </a:ext>
            </a:extLst>
          </p:cNvPr>
          <p:cNvCxnSpPr>
            <a:cxnSpLocks/>
          </p:cNvCxnSpPr>
          <p:nvPr/>
        </p:nvCxnSpPr>
        <p:spPr>
          <a:xfrm>
            <a:off x="3957116" y="4196645"/>
            <a:ext cx="0" cy="154385"/>
          </a:xfrm>
          <a:prstGeom prst="straightConnector1">
            <a:avLst/>
          </a:prstGeom>
          <a:ln w="12700">
            <a:solidFill>
              <a:srgbClr val="E4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3128C3-AF48-3E61-0D39-745C2198C02B}"/>
              </a:ext>
            </a:extLst>
          </p:cNvPr>
          <p:cNvCxnSpPr>
            <a:cxnSpLocks/>
          </p:cNvCxnSpPr>
          <p:nvPr/>
        </p:nvCxnSpPr>
        <p:spPr>
          <a:xfrm>
            <a:off x="4108881" y="4570660"/>
            <a:ext cx="0" cy="154385"/>
          </a:xfrm>
          <a:prstGeom prst="straightConnector1">
            <a:avLst/>
          </a:prstGeom>
          <a:ln w="12700">
            <a:solidFill>
              <a:srgbClr val="DD9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9951112-A529-FB28-B10A-416F60C4E958}"/>
              </a:ext>
            </a:extLst>
          </p:cNvPr>
          <p:cNvCxnSpPr>
            <a:cxnSpLocks/>
          </p:cNvCxnSpPr>
          <p:nvPr/>
        </p:nvCxnSpPr>
        <p:spPr>
          <a:xfrm>
            <a:off x="4281601" y="4889430"/>
            <a:ext cx="0" cy="154385"/>
          </a:xfrm>
          <a:prstGeom prst="straightConnector1">
            <a:avLst/>
          </a:prstGeom>
          <a:ln w="12700">
            <a:solidFill>
              <a:srgbClr val="F39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AB0CC6-49CB-13E7-02C8-43A09960F596}"/>
              </a:ext>
            </a:extLst>
          </p:cNvPr>
          <p:cNvCxnSpPr>
            <a:cxnSpLocks/>
          </p:cNvCxnSpPr>
          <p:nvPr/>
        </p:nvCxnSpPr>
        <p:spPr>
          <a:xfrm>
            <a:off x="4329076" y="5267725"/>
            <a:ext cx="0" cy="15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2096F4-4A46-18B3-DE0E-AB504051F0A3}"/>
              </a:ext>
            </a:extLst>
          </p:cNvPr>
          <p:cNvCxnSpPr>
            <a:cxnSpLocks/>
          </p:cNvCxnSpPr>
          <p:nvPr/>
        </p:nvCxnSpPr>
        <p:spPr>
          <a:xfrm>
            <a:off x="4358648" y="5885303"/>
            <a:ext cx="0" cy="154385"/>
          </a:xfrm>
          <a:prstGeom prst="straightConnector1">
            <a:avLst/>
          </a:prstGeom>
          <a:ln w="12700">
            <a:solidFill>
              <a:srgbClr val="FF00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C0B4018F-BB7C-4DBF-B22D-5A273E0FE799}"/>
              </a:ext>
            </a:extLst>
          </p:cNvPr>
          <p:cNvCxnSpPr>
            <a:cxnSpLocks/>
          </p:cNvCxnSpPr>
          <p:nvPr/>
        </p:nvCxnSpPr>
        <p:spPr>
          <a:xfrm flipV="1">
            <a:off x="7731752" y="4674786"/>
            <a:ext cx="0" cy="1407884"/>
          </a:xfrm>
          <a:prstGeom prst="line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9B609BE8-55A4-4E8F-AB9E-3EE41E1DA954}"/>
                  </a:ext>
                </a:extLst>
              </p:cNvPr>
              <p:cNvSpPr txBox="1"/>
              <p:nvPr/>
            </p:nvSpPr>
            <p:spPr>
              <a:xfrm>
                <a:off x="6879061" y="4023022"/>
                <a:ext cx="2172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9B609BE8-55A4-4E8F-AB9E-3EE41E1DA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061" y="4023022"/>
                <a:ext cx="217239" cy="246221"/>
              </a:xfrm>
              <a:prstGeom prst="rect">
                <a:avLst/>
              </a:prstGeom>
              <a:blipFill>
                <a:blip r:embed="rId9"/>
                <a:stretch>
                  <a:fillRect l="-33333" r="-22222" b="-20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85E3673E-40A2-4AB2-BEAE-A549F76C5AE7}"/>
              </a:ext>
            </a:extLst>
          </p:cNvPr>
          <p:cNvCxnSpPr>
            <a:cxnSpLocks/>
          </p:cNvCxnSpPr>
          <p:nvPr/>
        </p:nvCxnSpPr>
        <p:spPr>
          <a:xfrm flipH="1">
            <a:off x="7017176" y="4898438"/>
            <a:ext cx="6940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74D7E5F0-450D-4188-854C-96D1C3274EB2}"/>
                  </a:ext>
                </a:extLst>
              </p:cNvPr>
              <p:cNvSpPr txBox="1"/>
              <p:nvPr/>
            </p:nvSpPr>
            <p:spPr>
              <a:xfrm>
                <a:off x="7752256" y="5549584"/>
                <a:ext cx="214161" cy="25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74D7E5F0-450D-4188-854C-96D1C3274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56" y="5549584"/>
                <a:ext cx="214161" cy="252505"/>
              </a:xfrm>
              <a:prstGeom prst="rect">
                <a:avLst/>
              </a:prstGeom>
              <a:blipFill>
                <a:blip r:embed="rId10"/>
                <a:stretch>
                  <a:fillRect l="-33333" r="-27778" b="-1904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1B5F605C-1D8E-4721-BE5D-5FCFB8B8432B}"/>
                  </a:ext>
                </a:extLst>
              </p:cNvPr>
              <p:cNvSpPr txBox="1"/>
              <p:nvPr/>
            </p:nvSpPr>
            <p:spPr>
              <a:xfrm>
                <a:off x="7106181" y="4635953"/>
                <a:ext cx="478784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86 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𝑚𝑒𝑉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1B5F605C-1D8E-4721-BE5D-5FCFB8B8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181" y="4635953"/>
                <a:ext cx="478784" cy="200055"/>
              </a:xfrm>
              <a:prstGeom prst="rect">
                <a:avLst/>
              </a:prstGeom>
              <a:blipFill>
                <a:blip r:embed="rId11"/>
                <a:stretch>
                  <a:fillRect l="-12821" t="-5882" r="-25641" b="-3529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B4FD29FB-3092-4231-B9A2-9AF6C080A268}"/>
                  </a:ext>
                </a:extLst>
              </p:cNvPr>
              <p:cNvSpPr txBox="1"/>
              <p:nvPr/>
            </p:nvSpPr>
            <p:spPr>
              <a:xfrm>
                <a:off x="11277916" y="-1191773"/>
                <a:ext cx="214161" cy="189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B4FD29FB-3092-4231-B9A2-9AF6C080A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916" y="-1191773"/>
                <a:ext cx="214161" cy="189411"/>
              </a:xfrm>
              <a:prstGeom prst="rect">
                <a:avLst/>
              </a:prstGeom>
              <a:blipFill>
                <a:blip r:embed="rId12"/>
                <a:stretch>
                  <a:fillRect l="-17143" r="-5714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2E808D29-845C-4A89-847F-B2CB4684E487}"/>
              </a:ext>
            </a:extLst>
          </p:cNvPr>
          <p:cNvCxnSpPr>
            <a:cxnSpLocks/>
          </p:cNvCxnSpPr>
          <p:nvPr/>
        </p:nvCxnSpPr>
        <p:spPr>
          <a:xfrm>
            <a:off x="11384997" y="-964470"/>
            <a:ext cx="0" cy="124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45BC4A81-81D3-420E-921E-6325C88E97B1}"/>
              </a:ext>
            </a:extLst>
          </p:cNvPr>
          <p:cNvCxnSpPr>
            <a:cxnSpLocks/>
          </p:cNvCxnSpPr>
          <p:nvPr/>
        </p:nvCxnSpPr>
        <p:spPr>
          <a:xfrm flipH="1">
            <a:off x="7149406" y="2211597"/>
            <a:ext cx="6045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8D84285F-5C48-4086-AA3A-07386B7A67BC}"/>
                  </a:ext>
                </a:extLst>
              </p:cNvPr>
              <p:cNvSpPr txBox="1"/>
              <p:nvPr/>
            </p:nvSpPr>
            <p:spPr>
              <a:xfrm>
                <a:off x="7180813" y="1953072"/>
                <a:ext cx="478785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𝑚𝑒𝑉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8D84285F-5C48-4086-AA3A-07386B7A6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813" y="1953072"/>
                <a:ext cx="478785" cy="200055"/>
              </a:xfrm>
              <a:prstGeom prst="rect">
                <a:avLst/>
              </a:prstGeom>
              <a:blipFill>
                <a:blip r:embed="rId13"/>
                <a:stretch>
                  <a:fillRect l="-13158" t="-5882" r="-26316" b="-3529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75BF136-DE9D-4F89-B57A-D0F52ADA87D3}"/>
              </a:ext>
            </a:extLst>
          </p:cNvPr>
          <p:cNvCxnSpPr>
            <a:cxnSpLocks/>
          </p:cNvCxnSpPr>
          <p:nvPr/>
        </p:nvCxnSpPr>
        <p:spPr>
          <a:xfrm flipV="1">
            <a:off x="7769841" y="2023823"/>
            <a:ext cx="0" cy="1462326"/>
          </a:xfrm>
          <a:prstGeom prst="line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FFF0D8B7-81F2-466D-BC8E-15CA6BB0389A}"/>
                  </a:ext>
                </a:extLst>
              </p:cNvPr>
              <p:cNvSpPr txBox="1"/>
              <p:nvPr/>
            </p:nvSpPr>
            <p:spPr>
              <a:xfrm>
                <a:off x="7805678" y="2951436"/>
                <a:ext cx="214161" cy="252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1" name="ZoneTexte 80">
                <a:extLst>
                  <a:ext uri="{FF2B5EF4-FFF2-40B4-BE49-F238E27FC236}">
                    <a16:creationId xmlns:a16="http://schemas.microsoft.com/office/drawing/2014/main" id="{FFF0D8B7-81F2-466D-BC8E-15CA6BB03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678" y="2951436"/>
                <a:ext cx="214161" cy="252505"/>
              </a:xfrm>
              <a:prstGeom prst="rect">
                <a:avLst/>
              </a:prstGeom>
              <a:blipFill>
                <a:blip r:embed="rId14"/>
                <a:stretch>
                  <a:fillRect l="-27778" r="-27778" b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0E696A10-F681-4A65-9BEA-7178B9F75BE8}"/>
                  </a:ext>
                </a:extLst>
              </p:cNvPr>
              <p:cNvSpPr txBox="1"/>
              <p:nvPr/>
            </p:nvSpPr>
            <p:spPr>
              <a:xfrm>
                <a:off x="7750635" y="-1185677"/>
                <a:ext cx="214161" cy="1894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0E696A10-F681-4A65-9BEA-7178B9F75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635" y="-1185677"/>
                <a:ext cx="214161" cy="189411"/>
              </a:xfrm>
              <a:prstGeom prst="rect">
                <a:avLst/>
              </a:prstGeom>
              <a:blipFill>
                <a:blip r:embed="rId12"/>
                <a:stretch>
                  <a:fillRect l="-16667" r="-277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69D114E2-3C19-4C5D-8068-6BC9E420F5B8}"/>
              </a:ext>
            </a:extLst>
          </p:cNvPr>
          <p:cNvCxnSpPr>
            <a:cxnSpLocks/>
          </p:cNvCxnSpPr>
          <p:nvPr/>
        </p:nvCxnSpPr>
        <p:spPr>
          <a:xfrm>
            <a:off x="7844361" y="-939703"/>
            <a:ext cx="0" cy="1241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C8169651-7ADF-46A9-AACC-B2FB983937B8}"/>
                  </a:ext>
                </a:extLst>
              </p:cNvPr>
              <p:cNvSpPr txBox="1"/>
              <p:nvPr/>
            </p:nvSpPr>
            <p:spPr>
              <a:xfrm>
                <a:off x="6987680" y="1441942"/>
                <a:ext cx="21723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C8169651-7ADF-46A9-AACC-B2FB98393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680" y="1441942"/>
                <a:ext cx="217239" cy="246221"/>
              </a:xfrm>
              <a:prstGeom prst="rect">
                <a:avLst/>
              </a:prstGeom>
              <a:blipFill>
                <a:blip r:embed="rId15"/>
                <a:stretch>
                  <a:fillRect l="-33333" r="-16667" b="-150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">
                <a:extLst>
                  <a:ext uri="{FF2B5EF4-FFF2-40B4-BE49-F238E27FC236}">
                    <a16:creationId xmlns:a16="http://schemas.microsoft.com/office/drawing/2014/main" id="{E01D0563-6C82-49CE-A9A2-1BE1AD0513C0}"/>
                  </a:ext>
                </a:extLst>
              </p:cNvPr>
              <p:cNvSpPr txBox="1"/>
              <p:nvPr/>
            </p:nvSpPr>
            <p:spPr>
              <a:xfrm>
                <a:off x="8966452" y="5228629"/>
                <a:ext cx="29997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𝑝𝑢𝑙𝑠𝑒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20250129, chip 3-4</a:t>
                </a:r>
                <a:endParaRPr lang="en-KR" sz="1400" dirty="0"/>
              </a:p>
            </p:txBody>
          </p:sp>
        </mc:Choice>
        <mc:Fallback xmlns="">
          <p:sp>
            <p:nvSpPr>
              <p:cNvPr id="154" name="TextBox 15">
                <a:extLst>
                  <a:ext uri="{FF2B5EF4-FFF2-40B4-BE49-F238E27FC236}">
                    <a16:creationId xmlns:a16="http://schemas.microsoft.com/office/drawing/2014/main" id="{E01D0563-6C82-49CE-A9A2-1BE1AD051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452" y="5228629"/>
                <a:ext cx="2999733" cy="430887"/>
              </a:xfrm>
              <a:prstGeom prst="rect">
                <a:avLst/>
              </a:prstGeom>
              <a:blipFill>
                <a:blip r:embed="rId16"/>
                <a:stretch>
                  <a:fillRect l="-3659" r="-203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">
                <a:extLst>
                  <a:ext uri="{FF2B5EF4-FFF2-40B4-BE49-F238E27FC236}">
                    <a16:creationId xmlns:a16="http://schemas.microsoft.com/office/drawing/2014/main" id="{CC3A9F9A-6C76-436A-9E5F-21116E295680}"/>
                  </a:ext>
                </a:extLst>
              </p:cNvPr>
              <p:cNvSpPr txBox="1"/>
              <p:nvPr/>
            </p:nvSpPr>
            <p:spPr>
              <a:xfrm>
                <a:off x="8822387" y="2288867"/>
                <a:ext cx="29997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𝐶𝑊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14.5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, 20241022, chip 3-1</a:t>
                </a:r>
                <a:endParaRPr lang="en-KR" sz="1400" dirty="0"/>
              </a:p>
            </p:txBody>
          </p:sp>
        </mc:Choice>
        <mc:Fallback xmlns="">
          <p:sp>
            <p:nvSpPr>
              <p:cNvPr id="155" name="TextBox 15">
                <a:extLst>
                  <a:ext uri="{FF2B5EF4-FFF2-40B4-BE49-F238E27FC236}">
                    <a16:creationId xmlns:a16="http://schemas.microsoft.com/office/drawing/2014/main" id="{CC3A9F9A-6C76-436A-9E5F-21116E295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387" y="2288867"/>
                <a:ext cx="2999732" cy="430887"/>
              </a:xfrm>
              <a:prstGeom prst="rect">
                <a:avLst/>
              </a:prstGeom>
              <a:blipFill>
                <a:blip r:embed="rId17"/>
                <a:stretch>
                  <a:fillRect l="-3659" t="-12676" r="-3659"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ZoneTexte 155">
            <a:extLst>
              <a:ext uri="{FF2B5EF4-FFF2-40B4-BE49-F238E27FC236}">
                <a16:creationId xmlns:a16="http://schemas.microsoft.com/office/drawing/2014/main" id="{16E49F29-CD05-4BC9-8DF4-B45F7A10FC2B}"/>
              </a:ext>
            </a:extLst>
          </p:cNvPr>
          <p:cNvSpPr txBox="1"/>
          <p:nvPr/>
        </p:nvSpPr>
        <p:spPr>
          <a:xfrm>
            <a:off x="924560" y="128244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53D86D79-7092-439D-8482-362E3D8E7A97}"/>
              </a:ext>
            </a:extLst>
          </p:cNvPr>
          <p:cNvSpPr txBox="1"/>
          <p:nvPr/>
        </p:nvSpPr>
        <p:spPr>
          <a:xfrm>
            <a:off x="4962468" y="123525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D30E1743-E0DF-400A-A58E-BD3F96C78DAD}"/>
              </a:ext>
            </a:extLst>
          </p:cNvPr>
          <p:cNvSpPr txBox="1"/>
          <p:nvPr/>
        </p:nvSpPr>
        <p:spPr>
          <a:xfrm>
            <a:off x="4986512" y="384326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FEA04A-A1C1-FD4E-A34F-7D18B8F94E79}"/>
                  </a:ext>
                </a:extLst>
              </p:cNvPr>
              <p:cNvSpPr txBox="1"/>
              <p:nvPr/>
            </p:nvSpPr>
            <p:spPr>
              <a:xfrm>
                <a:off x="8966452" y="1589340"/>
                <a:ext cx="25714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=3.65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(A</a:t>
                </a:r>
                <a:r>
                  <a:rPr lang="en-KR" dirty="0"/>
                  <a:t>fter annealing at 1100K</a:t>
                </a:r>
                <a:r>
                  <a:rPr lang="en-US" dirty="0"/>
                  <a:t>?</a:t>
                </a:r>
                <a:r>
                  <a:rPr lang="en-KR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FEA04A-A1C1-FD4E-A34F-7D18B8F94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452" y="1589340"/>
                <a:ext cx="2571410" cy="553998"/>
              </a:xfrm>
              <a:prstGeom prst="rect">
                <a:avLst/>
              </a:prstGeom>
              <a:blipFill>
                <a:blip r:embed="rId18"/>
                <a:stretch>
                  <a:fillRect l="-5687" r="-473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8E99AA-EC5B-ED6E-E401-87CD283BD094}"/>
                  </a:ext>
                </a:extLst>
              </p:cNvPr>
              <p:cNvSpPr txBox="1"/>
              <p:nvPr/>
            </p:nvSpPr>
            <p:spPr>
              <a:xfrm>
                <a:off x="9083212" y="4431551"/>
                <a:ext cx="25714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(A</a:t>
                </a:r>
                <a:r>
                  <a:rPr lang="en-KR" dirty="0"/>
                  <a:t>fter annealing at 1100K</a:t>
                </a:r>
                <a:r>
                  <a:rPr lang="en-US" dirty="0"/>
                  <a:t>?</a:t>
                </a:r>
                <a:r>
                  <a:rPr lang="en-KR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8E99AA-EC5B-ED6E-E401-87CD283BD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212" y="4431551"/>
                <a:ext cx="2571410" cy="553998"/>
              </a:xfrm>
              <a:prstGeom prst="rect">
                <a:avLst/>
              </a:prstGeom>
              <a:blipFill>
                <a:blip r:embed="rId19"/>
                <a:stretch>
                  <a:fillRect l="-5450" r="-4976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6EAADB49-7D38-463E-AAB6-9BB7386930C5}"/>
              </a:ext>
            </a:extLst>
          </p:cNvPr>
          <p:cNvSpPr txBox="1"/>
          <p:nvPr/>
        </p:nvSpPr>
        <p:spPr>
          <a:xfrm>
            <a:off x="4296093" y="5408775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0634108-62D6-4DA5-8823-D2AD5A446F83}"/>
              </a:ext>
            </a:extLst>
          </p:cNvPr>
          <p:cNvSpPr txBox="1"/>
          <p:nvPr/>
        </p:nvSpPr>
        <p:spPr>
          <a:xfrm>
            <a:off x="4296093" y="5045452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8A42874-16D1-4E46-9003-B7F6BA05E7A2}"/>
              </a:ext>
            </a:extLst>
          </p:cNvPr>
          <p:cNvSpPr txBox="1"/>
          <p:nvPr/>
        </p:nvSpPr>
        <p:spPr>
          <a:xfrm>
            <a:off x="4296093" y="4688767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4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30CB4BA-B2CE-4DE0-84AF-A001F4F40A58}"/>
              </a:ext>
            </a:extLst>
          </p:cNvPr>
          <p:cNvSpPr txBox="1"/>
          <p:nvPr/>
        </p:nvSpPr>
        <p:spPr>
          <a:xfrm>
            <a:off x="4219604" y="4329159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10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C735CDA-C6B3-471E-B834-0A1CB8BB19CC}"/>
              </a:ext>
            </a:extLst>
          </p:cNvPr>
          <p:cNvSpPr txBox="1"/>
          <p:nvPr/>
        </p:nvSpPr>
        <p:spPr>
          <a:xfrm>
            <a:off x="4222570" y="3971710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20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6E0DC82-7B12-4F1A-B493-A57E8E32F966}"/>
              </a:ext>
            </a:extLst>
          </p:cNvPr>
          <p:cNvSpPr txBox="1"/>
          <p:nvPr/>
        </p:nvSpPr>
        <p:spPr>
          <a:xfrm>
            <a:off x="4217547" y="3615025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33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DD3592D-E010-48F5-A345-5C5055E1A28C}"/>
              </a:ext>
            </a:extLst>
          </p:cNvPr>
          <p:cNvSpPr txBox="1"/>
          <p:nvPr/>
        </p:nvSpPr>
        <p:spPr>
          <a:xfrm>
            <a:off x="4219604" y="3246398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56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D73305C-2B73-4DDC-B66B-881750A6D755}"/>
              </a:ext>
            </a:extLst>
          </p:cNvPr>
          <p:cNvSpPr txBox="1"/>
          <p:nvPr/>
        </p:nvSpPr>
        <p:spPr>
          <a:xfrm>
            <a:off x="4217547" y="2899696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71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10377107-0E93-4B6B-8C40-60FF502B3E84}"/>
              </a:ext>
            </a:extLst>
          </p:cNvPr>
          <p:cNvSpPr txBox="1"/>
          <p:nvPr/>
        </p:nvSpPr>
        <p:spPr>
          <a:xfrm>
            <a:off x="4219604" y="2528401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91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8BB5885-8183-4DBC-A957-9E3C40F6F835}"/>
              </a:ext>
            </a:extLst>
          </p:cNvPr>
          <p:cNvSpPr txBox="1"/>
          <p:nvPr/>
        </p:nvSpPr>
        <p:spPr>
          <a:xfrm>
            <a:off x="4138999" y="2171478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111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8D915ADD-EEB1-4ACA-91E5-C688FFAD792F}"/>
              </a:ext>
            </a:extLst>
          </p:cNvPr>
          <p:cNvSpPr txBox="1"/>
          <p:nvPr/>
        </p:nvSpPr>
        <p:spPr>
          <a:xfrm>
            <a:off x="4138999" y="1811763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250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59943F35-13B8-4B95-B3F6-4A5E1EB070D6}"/>
                  </a:ext>
                </a:extLst>
              </p:cNvPr>
              <p:cNvSpPr txBox="1"/>
              <p:nvPr/>
            </p:nvSpPr>
            <p:spPr>
              <a:xfrm>
                <a:off x="4140602" y="1455628"/>
                <a:ext cx="5212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dirty="0"/>
                  <a:t>x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333</a:t>
                </a: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59943F35-13B8-4B95-B3F6-4A5E1EB07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602" y="1455628"/>
                <a:ext cx="521297" cy="276999"/>
              </a:xfrm>
              <a:prstGeom prst="rect">
                <a:avLst/>
              </a:prstGeom>
              <a:blipFill>
                <a:blip r:embed="rId2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67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6">
            <a:extLst>
              <a:ext uri="{FF2B5EF4-FFF2-40B4-BE49-F238E27FC236}">
                <a16:creationId xmlns:a16="http://schemas.microsoft.com/office/drawing/2014/main" id="{758AE3B7-B031-CF41-92D9-FCE5B2CDE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419" y="3892126"/>
            <a:ext cx="6393716" cy="3128840"/>
          </a:xfrm>
          <a:prstGeom prst="rect">
            <a:avLst/>
          </a:prstGeom>
        </p:spPr>
      </p:pic>
      <p:pic>
        <p:nvPicPr>
          <p:cNvPr id="6391" name="Image 6390">
            <a:extLst>
              <a:ext uri="{FF2B5EF4-FFF2-40B4-BE49-F238E27FC236}">
                <a16:creationId xmlns:a16="http://schemas.microsoft.com/office/drawing/2014/main" id="{F4D08EB9-63F0-4A47-8A94-70F16EDD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16" y="4031702"/>
            <a:ext cx="4604880" cy="2849516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6FA757F-EDD0-43B8-BC80-C348335BDB88}"/>
              </a:ext>
            </a:extLst>
          </p:cNvPr>
          <p:cNvCxnSpPr>
            <a:cxnSpLocks/>
          </p:cNvCxnSpPr>
          <p:nvPr/>
        </p:nvCxnSpPr>
        <p:spPr>
          <a:xfrm>
            <a:off x="4884120" y="1084127"/>
            <a:ext cx="0" cy="222123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3">
            <a:extLst>
              <a:ext uri="{FF2B5EF4-FFF2-40B4-BE49-F238E27FC236}">
                <a16:creationId xmlns:a16="http://schemas.microsoft.com/office/drawing/2014/main" id="{B1684AED-C250-418B-BF45-FB1B4D888436}"/>
              </a:ext>
            </a:extLst>
          </p:cNvPr>
          <p:cNvCxnSpPr>
            <a:cxnSpLocks/>
          </p:cNvCxnSpPr>
          <p:nvPr/>
        </p:nvCxnSpPr>
        <p:spPr>
          <a:xfrm>
            <a:off x="2429002" y="1078308"/>
            <a:ext cx="0" cy="222123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1241B42-9CB9-4587-8D21-8F5A2EEB4A6D}"/>
              </a:ext>
            </a:extLst>
          </p:cNvPr>
          <p:cNvCxnSpPr>
            <a:cxnSpLocks/>
          </p:cNvCxnSpPr>
          <p:nvPr/>
        </p:nvCxnSpPr>
        <p:spPr>
          <a:xfrm>
            <a:off x="2386049" y="1073533"/>
            <a:ext cx="0" cy="222123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1E59BE84-BD5C-4D5A-A4CF-9C14F7DC1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29" y="1060336"/>
            <a:ext cx="5955283" cy="277159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A2CC3DE-288B-41A2-8381-2C27187ED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078" y="971092"/>
            <a:ext cx="4551672" cy="28799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B7EAB5-332D-4775-AEFC-33EE1ED6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344" y="-5950"/>
            <a:ext cx="5324538" cy="815975"/>
          </a:xfrm>
        </p:spPr>
        <p:txBody>
          <a:bodyPr/>
          <a:lstStyle/>
          <a:p>
            <a:r>
              <a:rPr lang="en-US" dirty="0"/>
              <a:t>Figure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296EAC-2A00-47E6-A839-37B1C19020C0}"/>
              </a:ext>
            </a:extLst>
          </p:cNvPr>
          <p:cNvSpPr/>
          <p:nvPr/>
        </p:nvSpPr>
        <p:spPr>
          <a:xfrm>
            <a:off x="1813560" y="1083360"/>
            <a:ext cx="91440" cy="2221230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356CEB8-9CDD-4F3B-93DF-90CFC772FB70}"/>
                  </a:ext>
                </a:extLst>
              </p:cNvPr>
              <p:cNvSpPr txBox="1"/>
              <p:nvPr/>
            </p:nvSpPr>
            <p:spPr>
              <a:xfrm>
                <a:off x="1540148" y="1165209"/>
                <a:ext cx="2648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356CEB8-9CDD-4F3B-93DF-90CFC772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148" y="1165209"/>
                <a:ext cx="264816" cy="246221"/>
              </a:xfrm>
              <a:prstGeom prst="rect">
                <a:avLst/>
              </a:prstGeom>
              <a:blipFill>
                <a:blip r:embed="rId7"/>
                <a:stretch>
                  <a:fillRect l="-18182" r="-4545" b="-14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B928491-F1BF-4317-B06B-6F8E54D1AADB}"/>
                  </a:ext>
                </a:extLst>
              </p:cNvPr>
              <p:cNvSpPr txBox="1"/>
              <p:nvPr/>
            </p:nvSpPr>
            <p:spPr>
              <a:xfrm>
                <a:off x="2476090" y="1165209"/>
                <a:ext cx="284437" cy="252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B928491-F1BF-4317-B06B-6F8E54D1A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090" y="1165209"/>
                <a:ext cx="284437" cy="252505"/>
              </a:xfrm>
              <a:prstGeom prst="rect">
                <a:avLst/>
              </a:prstGeom>
              <a:blipFill>
                <a:blip r:embed="rId8"/>
                <a:stretch>
                  <a:fillRect l="-12500" r="-4167" b="-1904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BB2E950-5BF3-4D7D-8147-CCAD0D453C58}"/>
                  </a:ext>
                </a:extLst>
              </p:cNvPr>
              <p:cNvSpPr txBox="1"/>
              <p:nvPr/>
            </p:nvSpPr>
            <p:spPr>
              <a:xfrm>
                <a:off x="4583591" y="1161229"/>
                <a:ext cx="284437" cy="251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BB2E950-5BF3-4D7D-8147-CCAD0D45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591" y="1161229"/>
                <a:ext cx="284437" cy="251223"/>
              </a:xfrm>
              <a:prstGeom prst="rect">
                <a:avLst/>
              </a:prstGeom>
              <a:blipFill>
                <a:blip r:embed="rId9"/>
                <a:stretch>
                  <a:fillRect l="-12500" r="-4167" b="-952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3FF6DF99-4141-498E-85E9-64D8EF271AC0}"/>
              </a:ext>
            </a:extLst>
          </p:cNvPr>
          <p:cNvSpPr txBox="1"/>
          <p:nvPr/>
        </p:nvSpPr>
        <p:spPr>
          <a:xfrm>
            <a:off x="643175" y="81413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632B1BD-44C3-4FE6-B276-E812FC89FA3F}"/>
                  </a:ext>
                </a:extLst>
              </p:cNvPr>
              <p:cNvSpPr txBox="1"/>
              <p:nvPr/>
            </p:nvSpPr>
            <p:spPr>
              <a:xfrm>
                <a:off x="7772481" y="217083"/>
                <a:ext cx="1820627" cy="287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𝑟𝑒𝑝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sup>
                      </m:sSup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i="1" dirty="0"/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632B1BD-44C3-4FE6-B276-E812FC89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81" y="217083"/>
                <a:ext cx="1820627" cy="287771"/>
              </a:xfrm>
              <a:prstGeom prst="rect">
                <a:avLst/>
              </a:prstGeom>
              <a:blipFill>
                <a:blip r:embed="rId10"/>
                <a:stretch>
                  <a:fillRect l="-690" r="-2069" b="-12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FF987C5-18B3-4735-86FA-C00AEAEB5543}"/>
                  </a:ext>
                </a:extLst>
              </p:cNvPr>
              <p:cNvSpPr txBox="1"/>
              <p:nvPr/>
            </p:nvSpPr>
            <p:spPr>
              <a:xfrm>
                <a:off x="7476254" y="1259360"/>
                <a:ext cx="1776127" cy="188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𝟗𝟐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±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p>
                        <m:sSupPr>
                          <m:ctrlP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p>
                      </m:sSup>
                    </m:oMath>
                  </m:oMathPara>
                </a14:m>
                <a:endParaRPr lang="en-US" sz="1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FF987C5-18B3-4735-86FA-C00AEAEB5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254" y="1259360"/>
                <a:ext cx="1776127" cy="188834"/>
              </a:xfrm>
              <a:prstGeom prst="rect">
                <a:avLst/>
              </a:prstGeom>
              <a:blipFill>
                <a:blip r:embed="rId12"/>
                <a:stretch>
                  <a:fillRect l="-2055" t="-3226" r="-2740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D544BDB7-54B0-4976-9C50-055AD81CE0F1}"/>
              </a:ext>
            </a:extLst>
          </p:cNvPr>
          <p:cNvSpPr txBox="1"/>
          <p:nvPr/>
        </p:nvSpPr>
        <p:spPr>
          <a:xfrm>
            <a:off x="6487536" y="81413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088A728-790B-4DCC-B42E-42BA7662B813}"/>
              </a:ext>
            </a:extLst>
          </p:cNvPr>
          <p:cNvSpPr txBox="1"/>
          <p:nvPr/>
        </p:nvSpPr>
        <p:spPr>
          <a:xfrm>
            <a:off x="626443" y="366727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18">
                <a:extLst>
                  <a:ext uri="{FF2B5EF4-FFF2-40B4-BE49-F238E27FC236}">
                    <a16:creationId xmlns:a16="http://schemas.microsoft.com/office/drawing/2014/main" id="{85668225-9F06-46EB-B59C-5BBCF570D5CF}"/>
                  </a:ext>
                </a:extLst>
              </p:cNvPr>
              <p:cNvSpPr txBox="1"/>
              <p:nvPr/>
            </p:nvSpPr>
            <p:spPr>
              <a:xfrm>
                <a:off x="3373775" y="4526622"/>
                <a:ext cx="10186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𝒏𝒔</m:t>
                      </m:r>
                    </m:oMath>
                  </m:oMathPara>
                </a14:m>
                <a:endParaRPr lang="en-US" sz="1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ZoneTexte 18">
                <a:extLst>
                  <a:ext uri="{FF2B5EF4-FFF2-40B4-BE49-F238E27FC236}">
                    <a16:creationId xmlns:a16="http://schemas.microsoft.com/office/drawing/2014/main" id="{85668225-9F06-46EB-B59C-5BBCF570D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75" y="4526622"/>
                <a:ext cx="1018612" cy="246221"/>
              </a:xfrm>
              <a:prstGeom prst="rect">
                <a:avLst/>
              </a:prstGeom>
              <a:blipFill>
                <a:blip r:embed="rId13"/>
                <a:stretch>
                  <a:fillRect l="-1786" r="-178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15">
                <a:extLst>
                  <a:ext uri="{FF2B5EF4-FFF2-40B4-BE49-F238E27FC236}">
                    <a16:creationId xmlns:a16="http://schemas.microsoft.com/office/drawing/2014/main" id="{03A7E5B1-BE95-4CA2-8D9A-EA7BB89BED3D}"/>
                  </a:ext>
                </a:extLst>
              </p:cNvPr>
              <p:cNvSpPr txBox="1"/>
              <p:nvPr/>
            </p:nvSpPr>
            <p:spPr>
              <a:xfrm>
                <a:off x="6877362" y="4094196"/>
                <a:ext cx="22485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=506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/>
                  <a:t> 24hours</a:t>
                </a:r>
                <a:endParaRPr lang="en-KR" sz="1200" dirty="0"/>
              </a:p>
            </p:txBody>
          </p:sp>
        </mc:Choice>
        <mc:Fallback xmlns="">
          <p:sp>
            <p:nvSpPr>
              <p:cNvPr id="33" name="TextBox 15">
                <a:extLst>
                  <a:ext uri="{FF2B5EF4-FFF2-40B4-BE49-F238E27FC236}">
                    <a16:creationId xmlns:a16="http://schemas.microsoft.com/office/drawing/2014/main" id="{03A7E5B1-BE95-4CA2-8D9A-EA7BB89B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62" y="4094196"/>
                <a:ext cx="2248520" cy="276999"/>
              </a:xfrm>
              <a:prstGeom prst="rect">
                <a:avLst/>
              </a:prstGeom>
              <a:blipFill>
                <a:blip r:embed="rId1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ZoneTexte 36">
            <a:extLst>
              <a:ext uri="{FF2B5EF4-FFF2-40B4-BE49-F238E27FC236}">
                <a16:creationId xmlns:a16="http://schemas.microsoft.com/office/drawing/2014/main" id="{1ECD71C3-EB90-402A-B77E-E171DDDA1F84}"/>
              </a:ext>
            </a:extLst>
          </p:cNvPr>
          <p:cNvSpPr txBox="1"/>
          <p:nvPr/>
        </p:nvSpPr>
        <p:spPr>
          <a:xfrm>
            <a:off x="6492375" y="366727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A4BB0F1-BA13-4ABC-AB1E-383081394118}"/>
              </a:ext>
            </a:extLst>
          </p:cNvPr>
          <p:cNvCxnSpPr/>
          <p:nvPr/>
        </p:nvCxnSpPr>
        <p:spPr>
          <a:xfrm>
            <a:off x="6877362" y="5352289"/>
            <a:ext cx="400593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853CE8-A0FA-42A6-B80C-B185E50A80AE}"/>
                  </a:ext>
                </a:extLst>
              </p:cNvPr>
              <p:cNvSpPr/>
              <p:nvPr/>
            </p:nvSpPr>
            <p:spPr>
              <a:xfrm>
                <a:off x="2598892" y="334807"/>
                <a:ext cx="35869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FF"/>
                    </a:solidFill>
                  </a:rPr>
                  <a:t>PLE</a:t>
                </a:r>
                <a:r>
                  <a:rPr lang="en-US" sz="1200" dirty="0"/>
                  <a:t>, 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=450−620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2.5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200" dirty="0"/>
                  <a:t>, 5s, 20250211, chip 3-4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853CE8-A0FA-42A6-B80C-B185E50A8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92" y="334807"/>
                <a:ext cx="3586990" cy="461665"/>
              </a:xfrm>
              <a:prstGeom prst="rect">
                <a:avLst/>
              </a:prstGeom>
              <a:blipFill>
                <a:blip r:embed="rId15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FB4C497-635E-87DC-F6B7-91B01AD208D9}"/>
              </a:ext>
            </a:extLst>
          </p:cNvPr>
          <p:cNvSpPr/>
          <p:nvPr/>
        </p:nvSpPr>
        <p:spPr>
          <a:xfrm>
            <a:off x="5472000" y="4143600"/>
            <a:ext cx="82800" cy="9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1CFE4-0B56-FB07-53EB-7F89017EA1F9}"/>
              </a:ext>
            </a:extLst>
          </p:cNvPr>
          <p:cNvSpPr txBox="1"/>
          <p:nvPr/>
        </p:nvSpPr>
        <p:spPr>
          <a:xfrm>
            <a:off x="8195245" y="7080985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20250211, 3.64K, 24hours, 78MHz</a:t>
            </a:r>
            <a:endParaRPr lang="en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7672F-0FC4-1DE1-9E96-8FA0E7BB431B}"/>
              </a:ext>
            </a:extLst>
          </p:cNvPr>
          <p:cNvSpPr txBox="1"/>
          <p:nvPr/>
        </p:nvSpPr>
        <p:spPr>
          <a:xfrm>
            <a:off x="7328617" y="-262587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20250207,</a:t>
            </a:r>
            <a:r>
              <a:rPr lang="ko-KR" altLang="en-US" dirty="0"/>
              <a:t> </a:t>
            </a:r>
            <a:r>
              <a:rPr lang="en-US" altLang="ko-KR" dirty="0"/>
              <a:t>503nm (pulsed laser), 3.68K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AA893-D503-B01B-3FD6-61BC6C00D719}"/>
              </a:ext>
            </a:extLst>
          </p:cNvPr>
          <p:cNvSpPr txBox="1"/>
          <p:nvPr/>
        </p:nvSpPr>
        <p:spPr>
          <a:xfrm>
            <a:off x="1068430" y="7020966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506 nm, 39MHz, 3.68K, 2.5uW 20250210, </a:t>
            </a:r>
          </a:p>
        </p:txBody>
      </p:sp>
    </p:spTree>
    <p:extLst>
      <p:ext uri="{BB962C8B-B14F-4D97-AF65-F5344CB8AC3E}">
        <p14:creationId xmlns:p14="http://schemas.microsoft.com/office/powerpoint/2010/main" val="65077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7CA6E0-5CBE-4EB3-8E5C-C0326A35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056" y="3902553"/>
            <a:ext cx="6393719" cy="3128841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6FA757F-EDD0-43B8-BC80-C348335BDB88}"/>
              </a:ext>
            </a:extLst>
          </p:cNvPr>
          <p:cNvCxnSpPr>
            <a:cxnSpLocks/>
          </p:cNvCxnSpPr>
          <p:nvPr/>
        </p:nvCxnSpPr>
        <p:spPr>
          <a:xfrm>
            <a:off x="4884120" y="1084127"/>
            <a:ext cx="0" cy="222123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3">
            <a:extLst>
              <a:ext uri="{FF2B5EF4-FFF2-40B4-BE49-F238E27FC236}">
                <a16:creationId xmlns:a16="http://schemas.microsoft.com/office/drawing/2014/main" id="{B1684AED-C250-418B-BF45-FB1B4D888436}"/>
              </a:ext>
            </a:extLst>
          </p:cNvPr>
          <p:cNvCxnSpPr>
            <a:cxnSpLocks/>
          </p:cNvCxnSpPr>
          <p:nvPr/>
        </p:nvCxnSpPr>
        <p:spPr>
          <a:xfrm>
            <a:off x="2429002" y="1078308"/>
            <a:ext cx="0" cy="222123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1241B42-9CB9-4587-8D21-8F5A2EEB4A6D}"/>
              </a:ext>
            </a:extLst>
          </p:cNvPr>
          <p:cNvCxnSpPr>
            <a:cxnSpLocks/>
          </p:cNvCxnSpPr>
          <p:nvPr/>
        </p:nvCxnSpPr>
        <p:spPr>
          <a:xfrm>
            <a:off x="2386049" y="1073533"/>
            <a:ext cx="0" cy="222123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1E59BE84-BD5C-4D5A-A4CF-9C14F7DC1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9" y="1060336"/>
            <a:ext cx="5955283" cy="277159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A2CC3DE-288B-41A2-8381-2C27187E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078" y="971092"/>
            <a:ext cx="4551672" cy="2879939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77D215E4-5372-4919-AE21-E393EB1B4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68741"/>
            <a:ext cx="5161509" cy="31317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B7EAB5-332D-4775-AEFC-33EE1ED6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344" y="-5950"/>
            <a:ext cx="10515600" cy="815975"/>
          </a:xfrm>
        </p:spPr>
        <p:txBody>
          <a:bodyPr/>
          <a:lstStyle/>
          <a:p>
            <a:r>
              <a:rPr lang="en-US" dirty="0"/>
              <a:t>Figure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296EAC-2A00-47E6-A839-37B1C19020C0}"/>
              </a:ext>
            </a:extLst>
          </p:cNvPr>
          <p:cNvSpPr/>
          <p:nvPr/>
        </p:nvSpPr>
        <p:spPr>
          <a:xfrm>
            <a:off x="1813560" y="1083360"/>
            <a:ext cx="91440" cy="2221230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356CEB8-9CDD-4F3B-93DF-90CFC772FB70}"/>
                  </a:ext>
                </a:extLst>
              </p:cNvPr>
              <p:cNvSpPr txBox="1"/>
              <p:nvPr/>
            </p:nvSpPr>
            <p:spPr>
              <a:xfrm>
                <a:off x="1540148" y="1165209"/>
                <a:ext cx="2528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356CEB8-9CDD-4F3B-93DF-90CFC772F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148" y="1165209"/>
                <a:ext cx="252826" cy="215444"/>
              </a:xfrm>
              <a:prstGeom prst="rect">
                <a:avLst/>
              </a:prstGeom>
              <a:blipFill>
                <a:blip r:embed="rId7"/>
                <a:stretch>
                  <a:fillRect l="-17073" r="-487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B928491-F1BF-4317-B06B-6F8E54D1AADB}"/>
                  </a:ext>
                </a:extLst>
              </p:cNvPr>
              <p:cNvSpPr txBox="1"/>
              <p:nvPr/>
            </p:nvSpPr>
            <p:spPr>
              <a:xfrm>
                <a:off x="2476090" y="1165209"/>
                <a:ext cx="246862" cy="220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1B928491-F1BF-4317-B06B-6F8E54D1A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090" y="1165209"/>
                <a:ext cx="246862" cy="220830"/>
              </a:xfrm>
              <a:prstGeom prst="rect">
                <a:avLst/>
              </a:prstGeom>
              <a:blipFill>
                <a:blip r:embed="rId8"/>
                <a:stretch>
                  <a:fillRect l="-17073" t="-2778" r="-487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BB2E950-5BF3-4D7D-8147-CCAD0D453C58}"/>
                  </a:ext>
                </a:extLst>
              </p:cNvPr>
              <p:cNvSpPr txBox="1"/>
              <p:nvPr/>
            </p:nvSpPr>
            <p:spPr>
              <a:xfrm>
                <a:off x="4583591" y="1199329"/>
                <a:ext cx="246862" cy="219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BB2E950-5BF3-4D7D-8147-CCAD0D45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591" y="1199329"/>
                <a:ext cx="246862" cy="219740"/>
              </a:xfrm>
              <a:prstGeom prst="rect">
                <a:avLst/>
              </a:prstGeom>
              <a:blipFill>
                <a:blip r:embed="rId9"/>
                <a:stretch>
                  <a:fillRect l="-17500" r="-75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>
            <a:extLst>
              <a:ext uri="{FF2B5EF4-FFF2-40B4-BE49-F238E27FC236}">
                <a16:creationId xmlns:a16="http://schemas.microsoft.com/office/drawing/2014/main" id="{3FF6DF99-4141-498E-85E9-64D8EF271AC0}"/>
              </a:ext>
            </a:extLst>
          </p:cNvPr>
          <p:cNvSpPr txBox="1"/>
          <p:nvPr/>
        </p:nvSpPr>
        <p:spPr>
          <a:xfrm>
            <a:off x="643175" y="81413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632B1BD-44C3-4FE6-B276-E812FC89FA3F}"/>
                  </a:ext>
                </a:extLst>
              </p:cNvPr>
              <p:cNvSpPr txBox="1"/>
              <p:nvPr/>
            </p:nvSpPr>
            <p:spPr>
              <a:xfrm>
                <a:off x="7258707" y="390977"/>
                <a:ext cx="1820627" cy="2877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𝑟𝑒𝑝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sup>
                      </m:sSup>
                      <m:r>
                        <a:rPr lang="en-US" sz="1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i="1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632B1BD-44C3-4FE6-B276-E812FC89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707" y="390977"/>
                <a:ext cx="1820627" cy="287771"/>
              </a:xfrm>
              <a:prstGeom prst="rect">
                <a:avLst/>
              </a:prstGeom>
              <a:blipFill>
                <a:blip r:embed="rId10"/>
                <a:stretch>
                  <a:fillRect l="-1379" r="-2069"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FF987C5-18B3-4735-86FA-C00AEAEB5543}"/>
                  </a:ext>
                </a:extLst>
              </p:cNvPr>
              <p:cNvSpPr txBox="1"/>
              <p:nvPr/>
            </p:nvSpPr>
            <p:spPr>
              <a:xfrm>
                <a:off x="7476254" y="1259360"/>
                <a:ext cx="1776127" cy="188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𝟗𝟐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±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sSup>
                        <m:sSupPr>
                          <m:ctrlP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p>
                      </m:sSup>
                    </m:oMath>
                  </m:oMathPara>
                </a14:m>
                <a:endParaRPr lang="en-US" sz="1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FF987C5-18B3-4735-86FA-C00AEAEB5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254" y="1259360"/>
                <a:ext cx="1776127" cy="188834"/>
              </a:xfrm>
              <a:prstGeom prst="rect">
                <a:avLst/>
              </a:prstGeom>
              <a:blipFill>
                <a:blip r:embed="rId11"/>
                <a:stretch>
                  <a:fillRect l="-2055" t="-3226" r="-2740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D544BDB7-54B0-4976-9C50-055AD81CE0F1}"/>
              </a:ext>
            </a:extLst>
          </p:cNvPr>
          <p:cNvSpPr txBox="1"/>
          <p:nvPr/>
        </p:nvSpPr>
        <p:spPr>
          <a:xfrm>
            <a:off x="6487536" y="81413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088A728-790B-4DCC-B42E-42BA7662B813}"/>
              </a:ext>
            </a:extLst>
          </p:cNvPr>
          <p:cNvSpPr txBox="1"/>
          <p:nvPr/>
        </p:nvSpPr>
        <p:spPr>
          <a:xfrm>
            <a:off x="626443" y="366727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18">
                <a:extLst>
                  <a:ext uri="{FF2B5EF4-FFF2-40B4-BE49-F238E27FC236}">
                    <a16:creationId xmlns:a16="http://schemas.microsoft.com/office/drawing/2014/main" id="{85668225-9F06-46EB-B59C-5BBCF570D5CF}"/>
                  </a:ext>
                </a:extLst>
              </p:cNvPr>
              <p:cNvSpPr txBox="1"/>
              <p:nvPr/>
            </p:nvSpPr>
            <p:spPr>
              <a:xfrm>
                <a:off x="2722952" y="4685551"/>
                <a:ext cx="10186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𝒏𝒔</m:t>
                      </m:r>
                    </m:oMath>
                  </m:oMathPara>
                </a14:m>
                <a:endParaRPr lang="en-US" sz="16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ZoneTexte 18">
                <a:extLst>
                  <a:ext uri="{FF2B5EF4-FFF2-40B4-BE49-F238E27FC236}">
                    <a16:creationId xmlns:a16="http://schemas.microsoft.com/office/drawing/2014/main" id="{85668225-9F06-46EB-B59C-5BBCF570D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952" y="4685551"/>
                <a:ext cx="1018612" cy="246221"/>
              </a:xfrm>
              <a:prstGeom prst="rect">
                <a:avLst/>
              </a:prstGeom>
              <a:blipFill>
                <a:blip r:embed="rId12"/>
                <a:stretch>
                  <a:fillRect l="-2395" r="-1796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15">
                <a:extLst>
                  <a:ext uri="{FF2B5EF4-FFF2-40B4-BE49-F238E27FC236}">
                    <a16:creationId xmlns:a16="http://schemas.microsoft.com/office/drawing/2014/main" id="{03A7E5B1-BE95-4CA2-8D9A-EA7BB89BED3D}"/>
                  </a:ext>
                </a:extLst>
              </p:cNvPr>
              <p:cNvSpPr txBox="1"/>
              <p:nvPr/>
            </p:nvSpPr>
            <p:spPr>
              <a:xfrm>
                <a:off x="6877362" y="4094196"/>
                <a:ext cx="22485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=506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/>
                  <a:t> 24hours</a:t>
                </a:r>
                <a:endParaRPr lang="en-KR" sz="1200" dirty="0"/>
              </a:p>
            </p:txBody>
          </p:sp>
        </mc:Choice>
        <mc:Fallback xmlns="">
          <p:sp>
            <p:nvSpPr>
              <p:cNvPr id="33" name="TextBox 15">
                <a:extLst>
                  <a:ext uri="{FF2B5EF4-FFF2-40B4-BE49-F238E27FC236}">
                    <a16:creationId xmlns:a16="http://schemas.microsoft.com/office/drawing/2014/main" id="{03A7E5B1-BE95-4CA2-8D9A-EA7BB89BE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62" y="4094196"/>
                <a:ext cx="2248520" cy="276999"/>
              </a:xfrm>
              <a:prstGeom prst="rect">
                <a:avLst/>
              </a:prstGeom>
              <a:blipFill>
                <a:blip r:embed="rId1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ZoneTexte 36">
            <a:extLst>
              <a:ext uri="{FF2B5EF4-FFF2-40B4-BE49-F238E27FC236}">
                <a16:creationId xmlns:a16="http://schemas.microsoft.com/office/drawing/2014/main" id="{1ECD71C3-EB90-402A-B77E-E171DDDA1F84}"/>
              </a:ext>
            </a:extLst>
          </p:cNvPr>
          <p:cNvSpPr txBox="1"/>
          <p:nvPr/>
        </p:nvSpPr>
        <p:spPr>
          <a:xfrm>
            <a:off x="6492375" y="366727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5A4BB0F1-BA13-4ABC-AB1E-383081394118}"/>
              </a:ext>
            </a:extLst>
          </p:cNvPr>
          <p:cNvCxnSpPr/>
          <p:nvPr/>
        </p:nvCxnSpPr>
        <p:spPr>
          <a:xfrm>
            <a:off x="6877362" y="5352289"/>
            <a:ext cx="400593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853CE8-A0FA-42A6-B80C-B185E50A80AE}"/>
                  </a:ext>
                </a:extLst>
              </p:cNvPr>
              <p:cNvSpPr/>
              <p:nvPr/>
            </p:nvSpPr>
            <p:spPr>
              <a:xfrm>
                <a:off x="2598892" y="334807"/>
                <a:ext cx="358699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FF"/>
                    </a:solidFill>
                  </a:rPr>
                  <a:t>PLE</a:t>
                </a:r>
                <a:r>
                  <a:rPr lang="en-US" sz="1200" dirty="0"/>
                  <a:t>, 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=450−620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2.5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200" dirty="0"/>
                  <a:t>, 5s, 20250211, chip 3-4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853CE8-A0FA-42A6-B80C-B185E50A8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92" y="334807"/>
                <a:ext cx="3586990" cy="461665"/>
              </a:xfrm>
              <a:prstGeom prst="rect">
                <a:avLst/>
              </a:prstGeom>
              <a:blipFill>
                <a:blip r:embed="rId14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88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723A5-8D1A-4174-B6B3-A9DB32E8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25E105-70D8-4E24-BE3C-2C7F6A328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WS2 on </a:t>
            </a:r>
            <a:r>
              <a:rPr lang="en-US" dirty="0" err="1"/>
              <a:t>SiC</a:t>
            </a:r>
            <a:r>
              <a:rPr lang="en-US" dirty="0"/>
              <a:t>, secondary vacuum at RT, temperature calibrated at RT in vacuum, with a green laser -&gt; </a:t>
            </a:r>
            <a:r>
              <a:rPr lang="en-US" dirty="0" err="1"/>
              <a:t>raman</a:t>
            </a:r>
            <a:r>
              <a:rPr lang="en-US" dirty="0"/>
              <a:t> and PL spectrum with the same </a:t>
            </a:r>
            <a:r>
              <a:rPr lang="en-US" dirty="0" err="1"/>
              <a:t>laer</a:t>
            </a:r>
            <a:r>
              <a:rPr lang="en-US" dirty="0"/>
              <a:t> -&gt; PL(600gr) </a:t>
            </a:r>
            <a:r>
              <a:rPr lang="en-US" dirty="0" err="1"/>
              <a:t>raman</a:t>
            </a:r>
            <a:r>
              <a:rPr lang="en-US" dirty="0"/>
              <a:t> (1800gr), 1 column temperature of the sample, PL peak </a:t>
            </a:r>
            <a:r>
              <a:rPr lang="en-US" dirty="0" err="1"/>
              <a:t>postion</a:t>
            </a:r>
            <a:r>
              <a:rPr lang="en-US" dirty="0"/>
              <a:t>, Ratio between stokes and anti stokes of both of two peaks, last column temperature from black body..</a:t>
            </a:r>
          </a:p>
          <a:p>
            <a:endParaRPr lang="en-US" dirty="0"/>
          </a:p>
          <a:p>
            <a:r>
              <a:rPr lang="en-US" dirty="0"/>
              <a:t>Very close to center of the membrane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F69DE1-7831-BA56-FF06-3056E418D3F3}"/>
              </a:ext>
            </a:extLst>
          </p:cNvPr>
          <p:cNvCxnSpPr/>
          <p:nvPr/>
        </p:nvCxnSpPr>
        <p:spPr>
          <a:xfrm flipV="1">
            <a:off x="2403835" y="3553905"/>
            <a:ext cx="0" cy="276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0BB6FB-F562-31BF-3353-6B0ACAD738B0}"/>
              </a:ext>
            </a:extLst>
          </p:cNvPr>
          <p:cNvCxnSpPr>
            <a:cxnSpLocks/>
          </p:cNvCxnSpPr>
          <p:nvPr/>
        </p:nvCxnSpPr>
        <p:spPr>
          <a:xfrm>
            <a:off x="2018907" y="5827336"/>
            <a:ext cx="356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B98E1F-6D16-BD13-9755-DA7B434FEAA3}"/>
              </a:ext>
            </a:extLst>
          </p:cNvPr>
          <p:cNvSpPr txBox="1"/>
          <p:nvPr/>
        </p:nvSpPr>
        <p:spPr>
          <a:xfrm>
            <a:off x="5213022" y="594662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FB173-F52F-1A84-6F7B-3CA64A7F25F3}"/>
              </a:ext>
            </a:extLst>
          </p:cNvPr>
          <p:cNvSpPr txBox="1"/>
          <p:nvPr/>
        </p:nvSpPr>
        <p:spPr>
          <a:xfrm>
            <a:off x="4279770" y="598244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1000K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CF580-4536-A57B-BC2E-7DE851CFFEA5}"/>
              </a:ext>
            </a:extLst>
          </p:cNvPr>
          <p:cNvSpPr txBox="1"/>
          <p:nvPr/>
        </p:nvSpPr>
        <p:spPr>
          <a:xfrm>
            <a:off x="2788764" y="5108378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aman peak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B44B6-969A-EE6D-2DAA-43693539E5D3}"/>
              </a:ext>
            </a:extLst>
          </p:cNvPr>
          <p:cNvSpPr txBox="1"/>
          <p:nvPr/>
        </p:nvSpPr>
        <p:spPr>
          <a:xfrm>
            <a:off x="4855853" y="5090735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KR" dirty="0"/>
              <a:t>lack body radiation</a:t>
            </a:r>
          </a:p>
        </p:txBody>
      </p:sp>
    </p:spTree>
    <p:extLst>
      <p:ext uri="{BB962C8B-B14F-4D97-AF65-F5344CB8AC3E}">
        <p14:creationId xmlns:p14="http://schemas.microsoft.com/office/powerpoint/2010/main" val="313215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D8F5-1225-B937-1E92-1D93D8BF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D2D0-C360-E2EE-E4A5-2A8A1D023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KR" dirty="0"/>
              <a:t>irst, the method.</a:t>
            </a:r>
          </a:p>
          <a:p>
            <a:r>
              <a:rPr lang="en-KR" dirty="0"/>
              <a:t>Figure description.</a:t>
            </a:r>
          </a:p>
        </p:txBody>
      </p:sp>
    </p:spTree>
    <p:extLst>
      <p:ext uri="{BB962C8B-B14F-4D97-AF65-F5344CB8AC3E}">
        <p14:creationId xmlns:p14="http://schemas.microsoft.com/office/powerpoint/2010/main" val="347645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2E54EACC-0D5D-42AD-B79C-A3C0B125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3264" y="1775711"/>
            <a:ext cx="9856467" cy="47186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5562F2-F856-49BB-BF02-11AA9FB4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815975"/>
          </a:xfrm>
        </p:spPr>
        <p:txBody>
          <a:bodyPr/>
          <a:lstStyle/>
          <a:p>
            <a:r>
              <a:rPr lang="en-US" dirty="0"/>
              <a:t>Figure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re 1">
                <a:extLst>
                  <a:ext uri="{FF2B5EF4-FFF2-40B4-BE49-F238E27FC236}">
                    <a16:creationId xmlns:a16="http://schemas.microsoft.com/office/drawing/2014/main" id="{C58F0287-B524-4963-8E13-DB0182460E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6400" y="209242"/>
                <a:ext cx="3773674" cy="6116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400" dirty="0">
                    <a:solidFill>
                      <a:srgbClr val="0000FF"/>
                    </a:solidFill>
                  </a:rPr>
                  <a:t>PL (power dependence)</a:t>
                </a:r>
                <a:r>
                  <a:rPr lang="en-US" sz="1400" dirty="0"/>
                  <a:t>, 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</a:rPr>
                      <m:t>=503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</a:rPr>
                      <m:t>=0.015 − 15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400" dirty="0"/>
                  <a:t>, 20250207</a:t>
                </a:r>
              </a:p>
            </p:txBody>
          </p:sp>
        </mc:Choice>
        <mc:Fallback xmlns="">
          <p:sp>
            <p:nvSpPr>
              <p:cNvPr id="8" name="Titre 1">
                <a:extLst>
                  <a:ext uri="{FF2B5EF4-FFF2-40B4-BE49-F238E27FC236}">
                    <a16:creationId xmlns:a16="http://schemas.microsoft.com/office/drawing/2014/main" id="{C58F0287-B524-4963-8E13-DB0182460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400" y="209242"/>
                <a:ext cx="3773674" cy="611647"/>
              </a:xfrm>
              <a:prstGeom prst="rect">
                <a:avLst/>
              </a:prstGeom>
              <a:blipFill>
                <a:blip r:embed="rId4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008A02-624A-4587-8F76-A5D88F930467}"/>
                  </a:ext>
                </a:extLst>
              </p:cNvPr>
              <p:cNvSpPr txBox="1"/>
              <p:nvPr/>
            </p:nvSpPr>
            <p:spPr>
              <a:xfrm>
                <a:off x="6965588" y="1997010"/>
                <a:ext cx="2472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=6.918×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008A02-624A-4587-8F76-A5D88F930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588" y="1997010"/>
                <a:ext cx="247240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634B4FF-734B-416F-9DEC-86E5747BB1FE}"/>
                  </a:ext>
                </a:extLst>
              </p:cNvPr>
              <p:cNvSpPr txBox="1"/>
              <p:nvPr/>
            </p:nvSpPr>
            <p:spPr>
              <a:xfrm>
                <a:off x="7326125" y="1242148"/>
                <a:ext cx="3301673" cy="5239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𝑟𝑒𝑝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634B4FF-734B-416F-9DEC-86E5747BB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125" y="1242148"/>
                <a:ext cx="3301673" cy="523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81BF64-0437-3EF3-A458-563EC7A967A3}"/>
                  </a:ext>
                </a:extLst>
              </p:cNvPr>
              <p:cNvSpPr txBox="1"/>
              <p:nvPr/>
            </p:nvSpPr>
            <p:spPr>
              <a:xfrm>
                <a:off x="13319759" y="1960193"/>
                <a:ext cx="24059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𝑎h𝑣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1240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81BF64-0437-3EF3-A458-563EC7A96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759" y="1960193"/>
                <a:ext cx="24059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8364EEE-6687-989B-D125-0A71AE527028}"/>
              </a:ext>
            </a:extLst>
          </p:cNvPr>
          <p:cNvSpPr/>
          <p:nvPr/>
        </p:nvSpPr>
        <p:spPr>
          <a:xfrm>
            <a:off x="-1426511" y="2009706"/>
            <a:ext cx="80194" cy="3497448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6">
            <a:extLst>
              <a:ext uri="{FF2B5EF4-FFF2-40B4-BE49-F238E27FC236}">
                <a16:creationId xmlns:a16="http://schemas.microsoft.com/office/drawing/2014/main" id="{EAEE9EDF-C01A-916B-5657-BCE0E00BC756}"/>
              </a:ext>
            </a:extLst>
          </p:cNvPr>
          <p:cNvCxnSpPr>
            <a:cxnSpLocks/>
          </p:cNvCxnSpPr>
          <p:nvPr/>
        </p:nvCxnSpPr>
        <p:spPr>
          <a:xfrm>
            <a:off x="-492734" y="2009706"/>
            <a:ext cx="0" cy="34974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7">
            <a:extLst>
              <a:ext uri="{FF2B5EF4-FFF2-40B4-BE49-F238E27FC236}">
                <a16:creationId xmlns:a16="http://schemas.microsoft.com/office/drawing/2014/main" id="{A7EFAC75-5F25-D61B-F0C0-7C064ABFD2BA}"/>
              </a:ext>
            </a:extLst>
          </p:cNvPr>
          <p:cNvSpPr txBox="1"/>
          <p:nvPr/>
        </p:nvSpPr>
        <p:spPr>
          <a:xfrm>
            <a:off x="-997841" y="127931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2.041 eV</a:t>
            </a:r>
          </a:p>
        </p:txBody>
      </p:sp>
      <p:sp>
        <p:nvSpPr>
          <p:cNvPr id="16" name="ZoneTexte 8">
            <a:extLst>
              <a:ext uri="{FF2B5EF4-FFF2-40B4-BE49-F238E27FC236}">
                <a16:creationId xmlns:a16="http://schemas.microsoft.com/office/drawing/2014/main" id="{54D0ED75-85EC-1762-C655-7473B6D7A21B}"/>
              </a:ext>
            </a:extLst>
          </p:cNvPr>
          <p:cNvSpPr txBox="1"/>
          <p:nvPr/>
        </p:nvSpPr>
        <p:spPr>
          <a:xfrm>
            <a:off x="2938910" y="127043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2.439 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9">
                <a:extLst>
                  <a:ext uri="{FF2B5EF4-FFF2-40B4-BE49-F238E27FC236}">
                    <a16:creationId xmlns:a16="http://schemas.microsoft.com/office/drawing/2014/main" id="{58E930F1-E704-634C-06B9-9E0523F62EE8}"/>
                  </a:ext>
                </a:extLst>
              </p:cNvPr>
              <p:cNvSpPr txBox="1"/>
              <p:nvPr/>
            </p:nvSpPr>
            <p:spPr>
              <a:xfrm>
                <a:off x="-745239" y="1614915"/>
                <a:ext cx="505010" cy="376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ZoneTexte 9">
                <a:extLst>
                  <a:ext uri="{FF2B5EF4-FFF2-40B4-BE49-F238E27FC236}">
                    <a16:creationId xmlns:a16="http://schemas.microsoft.com/office/drawing/2014/main" id="{58E930F1-E704-634C-06B9-9E0523F6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5239" y="1614915"/>
                <a:ext cx="505010" cy="376321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0">
                <a:extLst>
                  <a:ext uri="{FF2B5EF4-FFF2-40B4-BE49-F238E27FC236}">
                    <a16:creationId xmlns:a16="http://schemas.microsoft.com/office/drawing/2014/main" id="{D91D4137-CF7C-BCC7-0F76-86597DD13FE0}"/>
                  </a:ext>
                </a:extLst>
              </p:cNvPr>
              <p:cNvSpPr txBox="1"/>
              <p:nvPr/>
            </p:nvSpPr>
            <p:spPr>
              <a:xfrm>
                <a:off x="3101435" y="1585282"/>
                <a:ext cx="505010" cy="374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ZoneTexte 10">
                <a:extLst>
                  <a:ext uri="{FF2B5EF4-FFF2-40B4-BE49-F238E27FC236}">
                    <a16:creationId xmlns:a16="http://schemas.microsoft.com/office/drawing/2014/main" id="{D91D4137-CF7C-BCC7-0F76-86597DD1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35" y="1585282"/>
                <a:ext cx="505010" cy="3749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11">
            <a:extLst>
              <a:ext uri="{FF2B5EF4-FFF2-40B4-BE49-F238E27FC236}">
                <a16:creationId xmlns:a16="http://schemas.microsoft.com/office/drawing/2014/main" id="{E3B19659-C31B-4DD1-7069-6E5E2141AA99}"/>
              </a:ext>
            </a:extLst>
          </p:cNvPr>
          <p:cNvCxnSpPr>
            <a:cxnSpLocks/>
          </p:cNvCxnSpPr>
          <p:nvPr/>
        </p:nvCxnSpPr>
        <p:spPr>
          <a:xfrm>
            <a:off x="3284492" y="2818997"/>
            <a:ext cx="0" cy="34974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2">
                <a:extLst>
                  <a:ext uri="{FF2B5EF4-FFF2-40B4-BE49-F238E27FC236}">
                    <a16:creationId xmlns:a16="http://schemas.microsoft.com/office/drawing/2014/main" id="{C3FC4AF3-5949-7F25-00D9-48FD132D59A8}"/>
                  </a:ext>
                </a:extLst>
              </p:cNvPr>
              <p:cNvSpPr txBox="1"/>
              <p:nvPr/>
            </p:nvSpPr>
            <p:spPr>
              <a:xfrm>
                <a:off x="-1641612" y="1614915"/>
                <a:ext cx="510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ZoneTexte 12">
                <a:extLst>
                  <a:ext uri="{FF2B5EF4-FFF2-40B4-BE49-F238E27FC236}">
                    <a16:creationId xmlns:a16="http://schemas.microsoft.com/office/drawing/2014/main" id="{C3FC4AF3-5949-7F25-00D9-48FD132D5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1612" y="1614915"/>
                <a:ext cx="51039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13">
            <a:extLst>
              <a:ext uri="{FF2B5EF4-FFF2-40B4-BE49-F238E27FC236}">
                <a16:creationId xmlns:a16="http://schemas.microsoft.com/office/drawing/2014/main" id="{FB73CC12-149B-39F2-E5D9-F5CD027EF9A0}"/>
              </a:ext>
            </a:extLst>
          </p:cNvPr>
          <p:cNvCxnSpPr>
            <a:cxnSpLocks/>
          </p:cNvCxnSpPr>
          <p:nvPr/>
        </p:nvCxnSpPr>
        <p:spPr>
          <a:xfrm>
            <a:off x="-565886" y="2009706"/>
            <a:ext cx="0" cy="34974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CDD544-2FE4-0999-2AA9-9643239DB56A}"/>
              </a:ext>
            </a:extLst>
          </p:cNvPr>
          <p:cNvSpPr txBox="1"/>
          <p:nvPr/>
        </p:nvSpPr>
        <p:spPr>
          <a:xfrm>
            <a:off x="-2429301" y="94169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49BA71-9DCE-A02C-FCC0-CE01A3767E53}"/>
              </a:ext>
            </a:extLst>
          </p:cNvPr>
          <p:cNvSpPr txBox="1"/>
          <p:nvPr/>
        </p:nvSpPr>
        <p:spPr>
          <a:xfrm>
            <a:off x="6556809" y="118585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18">
                <a:extLst>
                  <a:ext uri="{FF2B5EF4-FFF2-40B4-BE49-F238E27FC236}">
                    <a16:creationId xmlns:a16="http://schemas.microsoft.com/office/drawing/2014/main" id="{294C4045-ADD8-E021-64F9-A30A93B410A5}"/>
                  </a:ext>
                </a:extLst>
              </p:cNvPr>
              <p:cNvSpPr txBox="1"/>
              <p:nvPr/>
            </p:nvSpPr>
            <p:spPr>
              <a:xfrm>
                <a:off x="143785" y="7138184"/>
                <a:ext cx="1146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𝒏𝒔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ZoneTexte 18">
                <a:extLst>
                  <a:ext uri="{FF2B5EF4-FFF2-40B4-BE49-F238E27FC236}">
                    <a16:creationId xmlns:a16="http://schemas.microsoft.com/office/drawing/2014/main" id="{294C4045-ADD8-E021-64F9-A30A93B4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85" y="7138184"/>
                <a:ext cx="1146147" cy="276999"/>
              </a:xfrm>
              <a:prstGeom prst="rect">
                <a:avLst/>
              </a:prstGeom>
              <a:blipFill>
                <a:blip r:embed="rId14"/>
                <a:stretch>
                  <a:fillRect l="-2198" t="-9091" r="-2198" b="-4090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age 15">
            <a:extLst>
              <a:ext uri="{FF2B5EF4-FFF2-40B4-BE49-F238E27FC236}">
                <a16:creationId xmlns:a16="http://schemas.microsoft.com/office/drawing/2014/main" id="{CD8FA9E9-93C9-A59D-3847-24208626F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4995" y="6316445"/>
            <a:ext cx="8057099" cy="4905992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F353D0A4-F1D0-FA90-265D-B7418433CB29}"/>
              </a:ext>
            </a:extLst>
          </p:cNvPr>
          <p:cNvSpPr txBox="1"/>
          <p:nvPr/>
        </p:nvSpPr>
        <p:spPr>
          <a:xfrm>
            <a:off x="4275702" y="652657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15">
                <a:extLst>
                  <a:ext uri="{FF2B5EF4-FFF2-40B4-BE49-F238E27FC236}">
                    <a16:creationId xmlns:a16="http://schemas.microsoft.com/office/drawing/2014/main" id="{9F120059-C9DA-6514-26C6-71979C948B35}"/>
                  </a:ext>
                </a:extLst>
              </p:cNvPr>
              <p:cNvSpPr txBox="1"/>
              <p:nvPr/>
            </p:nvSpPr>
            <p:spPr>
              <a:xfrm>
                <a:off x="5937192" y="6741942"/>
                <a:ext cx="35008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800" dirty="0"/>
                  <a:t>3.64K,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=506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dirty="0"/>
                  <a:t> 24hours</a:t>
                </a:r>
                <a:endParaRPr lang="en-KR" dirty="0"/>
              </a:p>
            </p:txBody>
          </p:sp>
        </mc:Choice>
        <mc:Fallback xmlns="">
          <p:sp>
            <p:nvSpPr>
              <p:cNvPr id="28" name="TextBox 15">
                <a:extLst>
                  <a:ext uri="{FF2B5EF4-FFF2-40B4-BE49-F238E27FC236}">
                    <a16:creationId xmlns:a16="http://schemas.microsoft.com/office/drawing/2014/main" id="{9F120059-C9DA-6514-26C6-71979C948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192" y="6741942"/>
                <a:ext cx="3500804" cy="369332"/>
              </a:xfrm>
              <a:prstGeom prst="rect">
                <a:avLst/>
              </a:prstGeom>
              <a:blipFill>
                <a:blip r:embed="rId16"/>
                <a:stretch>
                  <a:fillRect t="-6452" r="-1444" b="-2258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13">
            <a:extLst>
              <a:ext uri="{FF2B5EF4-FFF2-40B4-BE49-F238E27FC236}">
                <a16:creationId xmlns:a16="http://schemas.microsoft.com/office/drawing/2014/main" id="{EF233AAD-17CB-3280-8E35-D03C56B91BB1}"/>
              </a:ext>
            </a:extLst>
          </p:cNvPr>
          <p:cNvSpPr txBox="1"/>
          <p:nvPr/>
        </p:nvSpPr>
        <p:spPr>
          <a:xfrm>
            <a:off x="-2573175" y="639016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  <a:endParaRPr lang="en-KR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1E81999-9FA9-4587-ADC5-597D7E037D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13849" y="1560045"/>
            <a:ext cx="7350903" cy="4718649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BCFC056-F7B1-4FCE-ACA0-0580751481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573175" y="7276683"/>
            <a:ext cx="601218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026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18258</TotalTime>
  <Words>1120</Words>
  <Application>Microsoft Macintosh PowerPoint</Application>
  <PresentationFormat>Widescreen</PresentationFormat>
  <Paragraphs>296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LM Roman 10</vt:lpstr>
      <vt:lpstr>Arial</vt:lpstr>
      <vt:lpstr>Calibri</vt:lpstr>
      <vt:lpstr>Calibri Light</vt:lpstr>
      <vt:lpstr>Cambria Math</vt:lpstr>
      <vt:lpstr>Thème Office</vt:lpstr>
      <vt:lpstr>Figures for an article</vt:lpstr>
      <vt:lpstr>Figure 1</vt:lpstr>
      <vt:lpstr>Figure 1</vt:lpstr>
      <vt:lpstr>Figure 2</vt:lpstr>
      <vt:lpstr>Figure 3</vt:lpstr>
      <vt:lpstr>Figure 3</vt:lpstr>
      <vt:lpstr>Figure 4</vt:lpstr>
      <vt:lpstr>PowerPoint Presentation</vt:lpstr>
      <vt:lpstr>Figure 3</vt:lpstr>
      <vt:lpstr>PowerPoint Presentation</vt:lpstr>
      <vt:lpstr>Power dependent measure</vt:lpstr>
      <vt:lpstr>TRPL measurements</vt:lpstr>
      <vt:lpstr>G2 measurements</vt:lpstr>
      <vt:lpstr>PowerPoint Presentation</vt:lpstr>
      <vt:lpstr>PowerPoint Presentation</vt:lpstr>
      <vt:lpstr>Figure 2</vt:lpstr>
      <vt:lpstr>Sample image (hbn-encapsulated)</vt:lpstr>
      <vt:lpstr>PowerPoint Presentation</vt:lpstr>
      <vt:lpstr>PowerPoint Presentation</vt:lpstr>
      <vt:lpstr>PowerPoint Presentation</vt:lpstr>
      <vt:lpstr>PowerPoint Presentation</vt:lpstr>
      <vt:lpstr>Sample image (non-encapsulated)</vt:lpstr>
      <vt:lpstr>PowerPoint Presentation</vt:lpstr>
      <vt:lpstr>Sample image (non-encapsulated) </vt:lpstr>
      <vt:lpstr>PLE measurements</vt:lpstr>
      <vt:lpstr>PowerPoint Presentation</vt:lpstr>
      <vt:lpstr>PL spectrum</vt:lpstr>
      <vt:lpstr>PL spectrum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Saturation mesurements</dc:title>
  <dc:creator>Gyeongjun gle. Lee</dc:creator>
  <cp:lastModifiedBy>Microsoft Office User</cp:lastModifiedBy>
  <cp:revision>113</cp:revision>
  <dcterms:created xsi:type="dcterms:W3CDTF">2025-10-13T12:16:07Z</dcterms:created>
  <dcterms:modified xsi:type="dcterms:W3CDTF">2025-12-08T15:11:06Z</dcterms:modified>
</cp:coreProperties>
</file>